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charts/chart26.xml" ContentType="application/vnd.openxmlformats-officedocument.drawingml.chart+xml"/>
  <Override PartName="/ppt/charts/chart27.xml" ContentType="application/vnd.openxmlformats-officedocument.drawingml.chart+xml"/>
  <Override PartName="/ppt/charts/chart28.xml" ContentType="application/vnd.openxmlformats-officedocument.drawingml.chart+xml"/>
  <Override PartName="/ppt/charts/chart29.xml" ContentType="application/vnd.openxmlformats-officedocument.drawingml.chart+xml"/>
  <Override PartName="/ppt/charts/chart30.xml" ContentType="application/vnd.openxmlformats-officedocument.drawingml.chart+xml"/>
  <Override PartName="/ppt/charts/chart31.xml" ContentType="application/vnd.openxmlformats-officedocument.drawingml.chart+xml"/>
  <Override PartName="/ppt/charts/chart32.xml" ContentType="application/vnd.openxmlformats-officedocument.drawingml.chart+xml"/>
  <Override PartName="/ppt/charts/chart33.xml" ContentType="application/vnd.openxmlformats-officedocument.drawingml.chart+xml"/>
  <Override PartName="/ppt/charts/chart34.xml" ContentType="application/vnd.openxmlformats-officedocument.drawingml.chart+xml"/>
  <Override PartName="/ppt/charts/chart35.xml" ContentType="application/vnd.openxmlformats-officedocument.drawingml.chart+xml"/>
  <Override PartName="/ppt/charts/chart36.xml" ContentType="application/vnd.openxmlformats-officedocument.drawingml.chart+xml"/>
  <Override PartName="/ppt/charts/chart37.xml" ContentType="application/vnd.openxmlformats-officedocument.drawingml.chart+xml"/>
  <Override PartName="/ppt/charts/chart38.xml" ContentType="application/vnd.openxmlformats-officedocument.drawingml.chart+xml"/>
  <Override PartName="/ppt/charts/chart39.xml" ContentType="application/vnd.openxmlformats-officedocument.drawingml.chart+xml"/>
  <Override PartName="/ppt/charts/chart40.xml" ContentType="application/vnd.openxmlformats-officedocument.drawingml.chart+xml"/>
  <Override PartName="/ppt/charts/chart41.xml" ContentType="application/vnd.openxmlformats-officedocument.drawingml.chart+xml"/>
  <Override PartName="/ppt/charts/chart42.xml" ContentType="application/vnd.openxmlformats-officedocument.drawingml.chart+xml"/>
  <Override PartName="/ppt/charts/chart43.xml" ContentType="application/vnd.openxmlformats-officedocument.drawingml.chart+xml"/>
  <Override PartName="/ppt/charts/chart44.xml" ContentType="application/vnd.openxmlformats-officedocument.drawingml.chart+xml"/>
  <Override PartName="/ppt/charts/chart45.xml" ContentType="application/vnd.openxmlformats-officedocument.drawingml.chart+xml"/>
  <Override PartName="/ppt/charts/chart46.xml" ContentType="application/vnd.openxmlformats-officedocument.drawingml.chart+xml"/>
  <Override PartName="/ppt/charts/chart47.xml" ContentType="application/vnd.openxmlformats-officedocument.drawingml.chart+xml"/>
  <Override PartName="/ppt/charts/chart48.xml" ContentType="application/vnd.openxmlformats-officedocument.drawingml.chart+xml"/>
  <Override PartName="/ppt/charts/chart49.xml" ContentType="application/vnd.openxmlformats-officedocument.drawingml.chart+xml"/>
  <Override PartName="/ppt/charts/chart50.xml" ContentType="application/vnd.openxmlformats-officedocument.drawingml.chart+xml"/>
  <Override PartName="/ppt/charts/chart51.xml" ContentType="application/vnd.openxmlformats-officedocument.drawingml.chart+xml"/>
  <Override PartName="/ppt/charts/chart52.xml" ContentType="application/vnd.openxmlformats-officedocument.drawingml.chart+xml"/>
  <Override PartName="/ppt/charts/chart53.xml" ContentType="application/vnd.openxmlformats-officedocument.drawingml.chart+xml"/>
  <Override PartName="/ppt/charts/chart54.xml" ContentType="application/vnd.openxmlformats-officedocument.drawingml.chart+xml"/>
  <Override PartName="/ppt/charts/chart55.xml" ContentType="application/vnd.openxmlformats-officedocument.drawingml.chart+xml"/>
  <Override PartName="/ppt/charts/chart56.xml" ContentType="application/vnd.openxmlformats-officedocument.drawingml.chart+xml"/>
  <Override PartName="/ppt/charts/chart57.xml" ContentType="application/vnd.openxmlformats-officedocument.drawingml.chart+xml"/>
  <Override PartName="/ppt/charts/chart58.xml" ContentType="application/vnd.openxmlformats-officedocument.drawingml.chart+xml"/>
  <Override PartName="/ppt/charts/chart59.xml" ContentType="application/vnd.openxmlformats-officedocument.drawingml.chart+xml"/>
  <Override PartName="/ppt/charts/chart60.xml" ContentType="application/vnd.openxmlformats-officedocument.drawingml.chart+xml"/>
  <Override PartName="/ppt/charts/chart61.xml" ContentType="application/vnd.openxmlformats-officedocument.drawingml.chart+xml"/>
  <Override PartName="/ppt/charts/chart62.xml" ContentType="application/vnd.openxmlformats-officedocument.drawingml.chart+xml"/>
  <Override PartName="/ppt/charts/chart63.xml" ContentType="application/vnd.openxmlformats-officedocument.drawingml.chart+xml"/>
  <Override PartName="/ppt/charts/chart64.xml" ContentType="application/vnd.openxmlformats-officedocument.drawingml.chart+xml"/>
  <Override PartName="/ppt/charts/chart65.xml" ContentType="application/vnd.openxmlformats-officedocument.drawingml.chart+xml"/>
  <Override PartName="/ppt/charts/chart66.xml" ContentType="application/vnd.openxmlformats-officedocument.drawingml.chart+xml"/>
  <Override PartName="/ppt/charts/chart67.xml" ContentType="application/vnd.openxmlformats-officedocument.drawingml.chart+xml"/>
  <Override PartName="/ppt/charts/chart68.xml" ContentType="application/vnd.openxmlformats-officedocument.drawingml.chart+xml"/>
  <Override PartName="/ppt/charts/chart69.xml" ContentType="application/vnd.openxmlformats-officedocument.drawingml.chart+xml"/>
  <Override PartName="/ppt/charts/chart70.xml" ContentType="application/vnd.openxmlformats-officedocument.drawingml.chart+xml"/>
  <Override PartName="/ppt/charts/chart71.xml" ContentType="application/vnd.openxmlformats-officedocument.drawingml.chart+xml"/>
  <Override PartName="/ppt/charts/chart72.xml" ContentType="application/vnd.openxmlformats-officedocument.drawingml.chart+xml"/>
  <Override PartName="/ppt/charts/chart73.xml" ContentType="application/vnd.openxmlformats-officedocument.drawingml.chart+xml"/>
  <Override PartName="/ppt/charts/chart74.xml" ContentType="application/vnd.openxmlformats-officedocument.drawingml.chart+xml"/>
  <Override PartName="/ppt/charts/chart75.xml" ContentType="application/vnd.openxmlformats-officedocument.drawingml.chart+xml"/>
  <Override PartName="/ppt/charts/chart7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6"/>
  </p:notesMasterIdLst>
  <p:sldIdLst>
    <p:sldId id="335" r:id="rId2"/>
    <p:sldId id="328" r:id="rId3"/>
    <p:sldId id="330" r:id="rId4"/>
    <p:sldId id="329" r:id="rId5"/>
    <p:sldId id="256" r:id="rId6"/>
    <p:sldId id="365" r:id="rId7"/>
    <p:sldId id="257" r:id="rId8"/>
    <p:sldId id="336" r:id="rId9"/>
    <p:sldId id="258" r:id="rId10"/>
    <p:sldId id="400" r:id="rId11"/>
    <p:sldId id="259" r:id="rId12"/>
    <p:sldId id="401" r:id="rId13"/>
    <p:sldId id="277" r:id="rId14"/>
    <p:sldId id="402" r:id="rId15"/>
    <p:sldId id="278" r:id="rId16"/>
    <p:sldId id="338" r:id="rId17"/>
    <p:sldId id="407" r:id="rId18"/>
    <p:sldId id="408" r:id="rId19"/>
    <p:sldId id="409" r:id="rId20"/>
    <p:sldId id="410" r:id="rId21"/>
    <p:sldId id="411" r:id="rId22"/>
    <p:sldId id="412" r:id="rId23"/>
    <p:sldId id="413" r:id="rId24"/>
    <p:sldId id="414" r:id="rId25"/>
    <p:sldId id="415" r:id="rId26"/>
    <p:sldId id="416" r:id="rId27"/>
    <p:sldId id="417" r:id="rId28"/>
    <p:sldId id="418" r:id="rId29"/>
    <p:sldId id="279" r:id="rId30"/>
    <p:sldId id="367" r:id="rId31"/>
    <p:sldId id="280" r:id="rId32"/>
    <p:sldId id="309" r:id="rId33"/>
    <p:sldId id="368" r:id="rId34"/>
    <p:sldId id="435" r:id="rId35"/>
    <p:sldId id="314" r:id="rId36"/>
    <p:sldId id="369" r:id="rId37"/>
    <p:sldId id="436" r:id="rId38"/>
    <p:sldId id="281" r:id="rId39"/>
    <p:sldId id="282" r:id="rId40"/>
    <p:sldId id="437" r:id="rId41"/>
    <p:sldId id="283" r:id="rId42"/>
    <p:sldId id="371" r:id="rId43"/>
    <p:sldId id="438" r:id="rId44"/>
    <p:sldId id="315" r:id="rId45"/>
    <p:sldId id="372" r:id="rId46"/>
    <p:sldId id="439" r:id="rId47"/>
    <p:sldId id="285" r:id="rId48"/>
    <p:sldId id="376" r:id="rId49"/>
    <p:sldId id="440" r:id="rId50"/>
    <p:sldId id="287" r:id="rId51"/>
    <p:sldId id="377" r:id="rId52"/>
    <p:sldId id="441" r:id="rId53"/>
    <p:sldId id="319" r:id="rId54"/>
    <p:sldId id="378" r:id="rId55"/>
    <p:sldId id="442" r:id="rId56"/>
    <p:sldId id="317" r:id="rId57"/>
    <p:sldId id="379" r:id="rId58"/>
    <p:sldId id="443" r:id="rId59"/>
    <p:sldId id="267" r:id="rId60"/>
    <p:sldId id="398" r:id="rId61"/>
    <p:sldId id="289" r:id="rId62"/>
    <p:sldId id="290" r:id="rId63"/>
    <p:sldId id="399" r:id="rId64"/>
    <p:sldId id="291" r:id="rId65"/>
    <p:sldId id="292" r:id="rId66"/>
    <p:sldId id="395" r:id="rId67"/>
    <p:sldId id="268" r:id="rId68"/>
    <p:sldId id="269" r:id="rId69"/>
    <p:sldId id="396" r:id="rId70"/>
    <p:sldId id="293" r:id="rId71"/>
    <p:sldId id="294" r:id="rId72"/>
    <p:sldId id="397" r:id="rId73"/>
    <p:sldId id="295" r:id="rId74"/>
    <p:sldId id="270" r:id="rId75"/>
    <p:sldId id="392" r:id="rId76"/>
    <p:sldId id="271" r:id="rId77"/>
    <p:sldId id="297" r:id="rId78"/>
    <p:sldId id="393" r:id="rId79"/>
    <p:sldId id="298" r:id="rId80"/>
    <p:sldId id="299" r:id="rId81"/>
    <p:sldId id="394" r:id="rId82"/>
    <p:sldId id="300" r:id="rId83"/>
    <p:sldId id="321" r:id="rId84"/>
    <p:sldId id="380" r:id="rId85"/>
    <p:sldId id="324" r:id="rId86"/>
    <p:sldId id="323" r:id="rId87"/>
    <p:sldId id="381" r:id="rId88"/>
    <p:sldId id="322" r:id="rId89"/>
    <p:sldId id="325" r:id="rId90"/>
    <p:sldId id="382" r:id="rId91"/>
    <p:sldId id="326" r:id="rId92"/>
    <p:sldId id="273" r:id="rId93"/>
    <p:sldId id="383" r:id="rId94"/>
    <p:sldId id="341" r:id="rId95"/>
    <p:sldId id="347" r:id="rId96"/>
    <p:sldId id="384" r:id="rId97"/>
    <p:sldId id="346" r:id="rId98"/>
    <p:sldId id="345" r:id="rId99"/>
    <p:sldId id="385" r:id="rId100"/>
    <p:sldId id="344" r:id="rId101"/>
    <p:sldId id="342" r:id="rId102"/>
    <p:sldId id="386" r:id="rId103"/>
    <p:sldId id="340" r:id="rId104"/>
    <p:sldId id="339" r:id="rId105"/>
    <p:sldId id="387" r:id="rId106"/>
    <p:sldId id="304" r:id="rId107"/>
    <p:sldId id="343" r:id="rId108"/>
    <p:sldId id="388" r:id="rId109"/>
    <p:sldId id="348" r:id="rId110"/>
    <p:sldId id="349" r:id="rId111"/>
    <p:sldId id="389" r:id="rId112"/>
    <p:sldId id="354" r:id="rId113"/>
    <p:sldId id="353" r:id="rId114"/>
    <p:sldId id="390" r:id="rId115"/>
    <p:sldId id="352" r:id="rId116"/>
    <p:sldId id="351" r:id="rId117"/>
    <p:sldId id="391" r:id="rId118"/>
    <p:sldId id="350" r:id="rId119"/>
    <p:sldId id="423" r:id="rId120"/>
    <p:sldId id="425" r:id="rId121"/>
    <p:sldId id="427" r:id="rId122"/>
    <p:sldId id="424" r:id="rId123"/>
    <p:sldId id="428" r:id="rId124"/>
    <p:sldId id="429" r:id="rId125"/>
    <p:sldId id="420" r:id="rId126"/>
    <p:sldId id="430" r:id="rId127"/>
    <p:sldId id="421" r:id="rId128"/>
    <p:sldId id="432" r:id="rId129"/>
    <p:sldId id="434" r:id="rId130"/>
    <p:sldId id="426" r:id="rId131"/>
    <p:sldId id="431" r:id="rId132"/>
    <p:sldId id="433" r:id="rId133"/>
    <p:sldId id="422" r:id="rId134"/>
    <p:sldId id="361" r:id="rId1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466" autoAdjust="0"/>
    <p:restoredTop sz="94639" autoAdjust="0"/>
  </p:normalViewPr>
  <p:slideViewPr>
    <p:cSldViewPr>
      <p:cViewPr>
        <p:scale>
          <a:sx n="89" d="100"/>
          <a:sy n="89" d="100"/>
        </p:scale>
        <p:origin x="-1094" y="-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476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38" Type="http://schemas.openxmlformats.org/officeDocument/2006/relationships/viewProps" Target="viewProp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13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4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notesMaster" Target="notesMasters/notesMaster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llennium1\Desktop\For%20Print\Data%2020%20Years%20of%20S%20P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llennium1\Desktop\For%20Print\Data%2020%20Years%20of%20S%20P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llennium1\Desktop\For%20Print\Data%2020%20Years%20of%20S%20P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llennium1\Desktop\For%20Print\Data%2020%20Years%20of%20S%20P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llennium1\Desktop\For%20Print\Data%2020%20Years%20of%20S%20P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llennium1\Desktop\For%20Print\Data%2020%20Years%20of%20S%20P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llennium1\Desktop\For%20Print\Data%2020%20Years%20of%20S%20P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llennium1\Desktop\For%20Print\Data%2020%20Years%20of%20S%20P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llennium1\Desktop\20%20Years%20Presentation\Data%2020%20Years%20of%20South%20Punjab%20for%20slide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llennium1\Desktop\For%20Print\Data%2020%20Years%20of%20S%20P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llennium1\Desktop\For%20Print\Data%2020%20Years%20of%20S%20P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llennium1\Desktop\20%20Years%20Presentation\Data%2020%20Years%20of%20South%20Punjab%20for%20slide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llennium1\Desktop\For%20Print\Data%2020%20Years%20of%20S%20P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llennium1\Desktop\For%20Print\Data%2020%20Years%20of%20S%20P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llennium1\Desktop\For%20Print\Data%2020%20Years%20of%20S%20P.xlsx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ocuments%20and%20Settings\ccp\Desktop\Data%2020%20Years%20of%20S%20P%20up-%20to-%20date.xlsx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ocuments%20and%20Settings\ccp\Desktop\Data%2020%20Years%20of%20S%20P%20up-%20to-%20date.xlsx" TargetMode="Externa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ocuments%20and%20Settings\ccp\Desktop\Data%2020%20Years%20of%20S%20P%20up-%20to-%20date.xlsx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ocuments%20and%20Settings\ccp\Desktop\Data%2020%20Years%20of%20S%20P%20up-%20to-%20date.xlsx" TargetMode="Externa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ocuments%20and%20Settings\ccp\Desktop\Data%2020%20Years%20of%20S%20P%20up-%20to-%20date.xlsx" TargetMode="External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llennium1\Desktop\20%20Years%20Presentation\Data%2020%20Years%20of%20South%20Punjab%20for%20slide.xlsx" TargetMode="External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ocuments%20and%20Settings\ccp\Desktop\Data%2020%20Years%20of%20S%20P%20up-%20to-%20date.xlsx" TargetMode="External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ocuments%20and%20Settings\ccp\Desktop\Data%2020%20Years%20of%20S%20P%20up-%20to-%20date.xlsx" TargetMode="External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ocuments%20and%20Settings\ccp\Desktop\Data%2020%20Years%20of%20S%20P%20up-%20to-%20date.xlsx" TargetMode="External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llennium1\Desktop\20%20Years%20Presentation\Data%2020%20Years%20of%20South%20Punjab%20for%20slide.xlsx" TargetMode="External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ocuments%20and%20Settings\ccp\Desktop\Data%2020%20Years%20of%20S%20P%20up-%20to-%20date.xlsx" TargetMode="External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llennium1\Desktop\20%20Years%20Presentation\Data%2020%20Years%20of%20South%20Punjab%20for%20slide.xlsx" TargetMode="External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llennium1\Desktop\For%20Print\Data%2020%20Years%20of%20S%20P.xlsx" TargetMode="External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llennium1\Desktop\20%20Years%20Presentation\Data%2020%20Years%20of%20South%20Punjab%20for%20slide.xlsx" TargetMode="External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llennium1\Desktop\For%20Print\Data%2020%20Years%20of%20S%20P.xlsx" TargetMode="External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llennium1\Desktop\20%20Years%20Presentation\Data%2020%20Years%20of%20South%20Punjab%20for%20slide.xlsx" TargetMode="External"/></Relationships>
</file>

<file path=ppt/charts/_rels/chart3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llennium1\Desktop\For%20Print\Data%2020%20Years%20of%20S%20P.xlsx" TargetMode="External"/></Relationships>
</file>

<file path=ppt/charts/_rels/chart3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llennium1\Desktop\20%20Years%20Presentation\Data%2020%20Years%20of%20South%20Punjab%20for%20slide.xlsx" TargetMode="External"/></Relationships>
</file>

<file path=ppt/charts/_rels/chart3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llennium1\Desktop\For%20Print\Data%2020%20Years%20of%20S%20P.xlsx" TargetMode="External"/></Relationships>
</file>

<file path=ppt/charts/_rels/chart3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llennium1\Desktop\20%20Years%20Presentation\Data%2020%20Years%20of%20South%20Punjab%20for%20slide.xlsx" TargetMode="External"/></Relationships>
</file>

<file path=ppt/charts/_rels/chart3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llennium1\Desktop\For%20Print\Data%2020%20Years%20of%20S%20P.xlsx" TargetMode="External"/></Relationships>
</file>

<file path=ppt/charts/_rels/chart3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llennium1\Desktop\20%20Years%20Presentation\Data%2020%20Years%20of%20South%20Punjab%20for%20slide.xlsx" TargetMode="External"/></Relationships>
</file>

<file path=ppt/charts/_rels/chart3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llennium1\Desktop\For%20Print\Data%2020%20Years%20of%20S%20P.xlsx" TargetMode="External"/></Relationships>
</file>

<file path=ppt/charts/_rels/chart3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llennium1\Desktop\20%20Years%20Presentation\Data%2020%20Years%20of%20South%20Punjab%20for%20slide.xlsx" TargetMode="External"/></Relationships>
</file>

<file path=ppt/charts/_rels/chart4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llennium1\Desktop\For%20Print\Data%2020%20Years%20of%20S%20P.xlsx" TargetMode="External"/></Relationships>
</file>

<file path=ppt/charts/_rels/chart4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llennium1\Desktop\20%20Years%20Presentation\Data%2020%20Years%20of%20South%20Punjab%20for%20slide.xlsx" TargetMode="External"/></Relationships>
</file>

<file path=ppt/charts/_rels/chart4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llennium1\Desktop\For%20Print\Data%2020%20Years%20of%20S%20P.xlsx" TargetMode="External"/></Relationships>
</file>

<file path=ppt/charts/_rels/chart4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llennium1\Desktop\20%20Years%20Presentation\Data%2020%20Years%20of%20South%20Punjab%20for%20slide.xlsx" TargetMode="External"/></Relationships>
</file>

<file path=ppt/charts/_rels/chart4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llennium1\Desktop\For%20Print\Data%2020%20Years%20of%20S%20P.xlsx" TargetMode="External"/></Relationships>
</file>

<file path=ppt/charts/_rels/chart4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llennium1\Desktop\20%20Years%20Presentation\Data%2020%20Years%20of%20South%20Punjab%20for%20slide.xlsx" TargetMode="External"/></Relationships>
</file>

<file path=ppt/charts/_rels/chart4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llennium1\Desktop\For%20Print\Data%2020%20Years%20of%20S%20P.xlsx" TargetMode="External"/></Relationships>
</file>

<file path=ppt/charts/_rels/chart4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llennium1\Desktop\20%20Years%20Presentation\Data%2020%20Years%20of%20South%20Punjab%20for%20slide.xlsx" TargetMode="External"/></Relationships>
</file>

<file path=ppt/charts/_rels/chart4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llennium1\Desktop\For%20Print\Data%2020%20Years%20of%20S%20P.xlsx" TargetMode="External"/></Relationships>
</file>

<file path=ppt/charts/_rels/chart4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llennium1\Desktop\20%20Years%20Presentation\Data%2020%20Years%20of%20South%20Punjab%20for%20slide.xlsx" TargetMode="External"/></Relationships>
</file>

<file path=ppt/charts/_rels/chart5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llennium1\Desktop\For%20Print\Data%2020%20Years%20of%20S%20P.xlsx" TargetMode="External"/></Relationships>
</file>

<file path=ppt/charts/_rels/chart5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llennium1\Desktop\20%20Years%20Presentation\Data%2020%20Years%20of%20South%20Punjab%20for%20slide.xlsx" TargetMode="External"/></Relationships>
</file>

<file path=ppt/charts/_rels/chart5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llennium1\Desktop\For%20Print\Data%2020%20Years%20of%20S%20P.xlsx" TargetMode="External"/></Relationships>
</file>

<file path=ppt/charts/_rels/chart5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llennium1\Desktop\20%20Years%20Presentation\Data%2020%20Years%20of%20South%20Punjab%20for%20slide.xlsx" TargetMode="External"/></Relationships>
</file>

<file path=ppt/charts/_rels/chart5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llennium1\Desktop\For%20Print\Data%2020%20Years%20of%20S%20P.xlsx" TargetMode="External"/></Relationships>
</file>

<file path=ppt/charts/_rels/chart5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llennium1\Desktop\20%20Years%20Presentation\Data%2020%20Years%20of%20South%20Punjab%20for%20slide.xlsx" TargetMode="External"/></Relationships>
</file>

<file path=ppt/charts/_rels/chart5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llennium1\Desktop\For%20Print\Data%2020%20Years%20of%20S%20P.xlsx" TargetMode="External"/></Relationships>
</file>

<file path=ppt/charts/_rels/chart5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llennium1\Desktop\20%20Years%20Presentation\Data%2020%20Years%20of%20South%20Punjab%20for%20slide.xlsx" TargetMode="External"/></Relationships>
</file>

<file path=ppt/charts/_rels/chart5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llennium1\Desktop\For%20Print\Data%2020%20Years%20of%20S%20P.xlsx" TargetMode="External"/></Relationships>
</file>

<file path=ppt/charts/_rels/chart5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llennium1\Desktop\20%20Years%20Presentation\Data%2020%20Years%20of%20South%20Punjab%20for%20slide.xlsx" TargetMode="External"/></Relationships>
</file>

<file path=ppt/charts/_rels/chart6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llennium1\Desktop\For%20Print\Data%2020%20Years%20of%20S%20P.xlsx" TargetMode="External"/></Relationships>
</file>

<file path=ppt/charts/_rels/chart6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llennium1\Desktop\20%20Years%20Presentation\Data%2020%20Years%20of%20South%20Punjab%20for%20slide.xlsx" TargetMode="External"/></Relationships>
</file>

<file path=ppt/charts/_rels/chart6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llennium1\Desktop\For%20Print\Data%2020%20Years%20of%20S%20P.xlsx" TargetMode="External"/></Relationships>
</file>

<file path=ppt/charts/_rels/chart6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llennium1\Desktop\20%20Years%20Presentation\Data%2020%20Years%20of%20South%20Punjab%20for%20slide.xlsx" TargetMode="External"/></Relationships>
</file>

<file path=ppt/charts/_rels/chart6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llennium1\Desktop\For%20Print\Data%2020%20Years%20of%20S%20P.xlsx" TargetMode="External"/></Relationships>
</file>

<file path=ppt/charts/_rels/chart6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llennium1\Desktop\20%20Years%20Presentation\Data%2020%20Years%20of%20South%20Punjab%20for%20slide.xlsx" TargetMode="External"/></Relationships>
</file>

<file path=ppt/charts/_rels/chart6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llennium1\Desktop\For%20Print\Data%2020%20Years%20of%20S%20P.xlsx" TargetMode="External"/></Relationships>
</file>

<file path=ppt/charts/_rels/chart6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llennium1\Desktop\For%20Print\Data%2020%20Years%20of%20S%20P.xlsx" TargetMode="External"/></Relationships>
</file>

<file path=ppt/charts/_rels/chart6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llennium1\Desktop\For%20Print\Data%2020%20Years%20of%20S%20P.xlsx" TargetMode="External"/></Relationships>
</file>

<file path=ppt/charts/_rels/chart6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llennium1\Desktop\20%20Years%20Presentation\Data%2020%20Years%20of%20South%20Punjab%20for%20slide.xlsx" TargetMode="External"/></Relationships>
</file>

<file path=ppt/charts/_rels/chart7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llennium1\Desktop\20%20Years%20Presentation\Data%2020%20Years%20of%20South%20Punjab%20for%20slide.xlsx" TargetMode="External"/></Relationships>
</file>

<file path=ppt/charts/_rels/chart7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llennium1\Desktop\For%20Print\Data%2020%20Years%20of%20S%20P.xlsx" TargetMode="External"/></Relationships>
</file>

<file path=ppt/charts/_rels/chart7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llennium1\Desktop\For%20Print\Data%2020%20Years%20of%20S%20P.xlsx" TargetMode="External"/></Relationships>
</file>

<file path=ppt/charts/_rels/chart7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llennium1\Desktop\For%20Print\Data%2020%20Years%20of%20S%20P.xlsx" TargetMode="External"/></Relationships>
</file>

<file path=ppt/charts/_rels/chart7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llennium1\Desktop\20%20Years%20Presentation\Data%2020%20Years%20of%20South%20Punjab%20for%20slide.xlsx" TargetMode="External"/></Relationships>
</file>

<file path=ppt/charts/_rels/chart7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llennium1\Desktop\20%20Years%20Presentation\Data%2020%20Years%20of%20South%20Punjab%20for%20slide.xlsx" TargetMode="External"/></Relationships>
</file>

<file path=ppt/charts/_rels/chart7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llennium1\Desktop\For%20Print\Data%2020%20Years%20of%20S%20P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009468442612912E-2"/>
          <c:y val="2.7618208171739787E-2"/>
          <c:w val="0.93524406995854492"/>
          <c:h val="0.86006640028205428"/>
        </c:manualLayout>
      </c:layout>
      <c:lineChart>
        <c:grouping val="standard"/>
        <c:varyColors val="0"/>
        <c:ser>
          <c:idx val="0"/>
          <c:order val="0"/>
          <c:tx>
            <c:strRef>
              <c:f>'K 5 crops S,Pb'!$A$2</c:f>
              <c:strCache>
                <c:ptCount val="1"/>
                <c:pt idx="0">
                  <c:v>COTTON</c:v>
                </c:pt>
              </c:strCache>
            </c:strRef>
          </c:tx>
          <c:marker>
            <c:symbol val="none"/>
          </c:marker>
          <c:cat>
            <c:strRef>
              <c:f>'K 5 crops S,Pb'!$B$1:$V$1</c:f>
              <c:strCache>
                <c:ptCount val="21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  <c:pt idx="20">
                  <c:v>2020-21</c:v>
                </c:pt>
              </c:strCache>
            </c:strRef>
          </c:cat>
          <c:val>
            <c:numRef>
              <c:f>'K 5 crops S,Pb'!$B$2:$V$2</c:f>
              <c:numCache>
                <c:formatCode>0.000</c:formatCode>
                <c:ptCount val="21"/>
                <c:pt idx="0">
                  <c:v>5.0830000000000002</c:v>
                </c:pt>
                <c:pt idx="1">
                  <c:v>5.28</c:v>
                </c:pt>
                <c:pt idx="2">
                  <c:v>4.8269999999999955</c:v>
                </c:pt>
                <c:pt idx="3">
                  <c:v>5.2219999999999995</c:v>
                </c:pt>
                <c:pt idx="4">
                  <c:v>5.3519999999999985</c:v>
                </c:pt>
                <c:pt idx="5">
                  <c:v>5.2780000000000014</c:v>
                </c:pt>
                <c:pt idx="6">
                  <c:v>5.298</c:v>
                </c:pt>
                <c:pt idx="7">
                  <c:v>5.1760000000000002</c:v>
                </c:pt>
                <c:pt idx="8">
                  <c:v>4.6929999999999863</c:v>
                </c:pt>
                <c:pt idx="9">
                  <c:v>5</c:v>
                </c:pt>
                <c:pt idx="10">
                  <c:v>4.4390000000000134</c:v>
                </c:pt>
                <c:pt idx="11">
                  <c:v>5.0659999999999945</c:v>
                </c:pt>
                <c:pt idx="12">
                  <c:v>4.7060000000000004</c:v>
                </c:pt>
                <c:pt idx="13">
                  <c:v>4.5490000000000004</c:v>
                </c:pt>
                <c:pt idx="14">
                  <c:v>4.7699999999999996</c:v>
                </c:pt>
                <c:pt idx="15">
                  <c:v>4.6079999999999863</c:v>
                </c:pt>
                <c:pt idx="16">
                  <c:v>3.8409999999999997</c:v>
                </c:pt>
                <c:pt idx="17">
                  <c:v>4.4269999999999996</c:v>
                </c:pt>
                <c:pt idx="18">
                  <c:v>4.1669999999999945</c:v>
                </c:pt>
                <c:pt idx="19">
                  <c:v>4.1989999999999945</c:v>
                </c:pt>
                <c:pt idx="20">
                  <c:v>3.5789999999999997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6F25-4789-99DE-F71926D7DDD7}"/>
            </c:ext>
          </c:extLst>
        </c:ser>
        <c:ser>
          <c:idx val="1"/>
          <c:order val="1"/>
          <c:tx>
            <c:strRef>
              <c:f>'K 5 crops S,Pb'!$A$3</c:f>
              <c:strCache>
                <c:ptCount val="1"/>
                <c:pt idx="0">
                  <c:v>RICE</c:v>
                </c:pt>
              </c:strCache>
            </c:strRef>
          </c:tx>
          <c:marker>
            <c:symbol val="none"/>
          </c:marker>
          <c:cat>
            <c:strRef>
              <c:f>'K 5 crops S,Pb'!$B$1:$V$1</c:f>
              <c:strCache>
                <c:ptCount val="21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  <c:pt idx="20">
                  <c:v>2020-21</c:v>
                </c:pt>
              </c:strCache>
            </c:strRef>
          </c:cat>
          <c:val>
            <c:numRef>
              <c:f>'K 5 crops S,Pb'!$B$3:$V$3</c:f>
              <c:numCache>
                <c:formatCode>0.000</c:formatCode>
                <c:ptCount val="21"/>
                <c:pt idx="0">
                  <c:v>0.45500000000000002</c:v>
                </c:pt>
                <c:pt idx="1">
                  <c:v>0.34500000000000008</c:v>
                </c:pt>
                <c:pt idx="2">
                  <c:v>0.3890000000000009</c:v>
                </c:pt>
                <c:pt idx="3">
                  <c:v>0.46200000000000002</c:v>
                </c:pt>
                <c:pt idx="4">
                  <c:v>0.45500000000000002</c:v>
                </c:pt>
                <c:pt idx="5">
                  <c:v>0.46600000000000008</c:v>
                </c:pt>
                <c:pt idx="6">
                  <c:v>0.45900000000000002</c:v>
                </c:pt>
                <c:pt idx="7">
                  <c:v>0.48400000000000032</c:v>
                </c:pt>
                <c:pt idx="8">
                  <c:v>0.63200000000000178</c:v>
                </c:pt>
                <c:pt idx="9">
                  <c:v>0.66200000000000203</c:v>
                </c:pt>
                <c:pt idx="10">
                  <c:v>0.52400000000000002</c:v>
                </c:pt>
                <c:pt idx="11">
                  <c:v>0.46600000000000008</c:v>
                </c:pt>
                <c:pt idx="12">
                  <c:v>0.43800000000000078</c:v>
                </c:pt>
                <c:pt idx="13">
                  <c:v>0.55700000000000005</c:v>
                </c:pt>
                <c:pt idx="14">
                  <c:v>0.68599999999999994</c:v>
                </c:pt>
                <c:pt idx="15">
                  <c:v>0.69000000000000061</c:v>
                </c:pt>
                <c:pt idx="16">
                  <c:v>0.73100000000000065</c:v>
                </c:pt>
                <c:pt idx="17">
                  <c:v>0.72700000000000065</c:v>
                </c:pt>
                <c:pt idx="18">
                  <c:v>0.77500000000000191</c:v>
                </c:pt>
                <c:pt idx="19">
                  <c:v>0.94000000000000061</c:v>
                </c:pt>
                <c:pt idx="20">
                  <c:v>1.1870000000000001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6F25-4789-99DE-F71926D7DDD7}"/>
            </c:ext>
          </c:extLst>
        </c:ser>
        <c:ser>
          <c:idx val="2"/>
          <c:order val="2"/>
          <c:tx>
            <c:strRef>
              <c:f>'K 5 crops S,Pb'!$A$4</c:f>
              <c:strCache>
                <c:ptCount val="1"/>
                <c:pt idx="0">
                  <c:v>SUGERCANE</c:v>
                </c:pt>
              </c:strCache>
            </c:strRef>
          </c:tx>
          <c:marker>
            <c:symbol val="none"/>
          </c:marker>
          <c:cat>
            <c:strRef>
              <c:f>'K 5 crops S,Pb'!$B$1:$V$1</c:f>
              <c:strCache>
                <c:ptCount val="21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  <c:pt idx="20">
                  <c:v>2020-21</c:v>
                </c:pt>
              </c:strCache>
            </c:strRef>
          </c:cat>
          <c:val>
            <c:numRef>
              <c:f>'K 5 crops S,Pb'!$B$4:$V$4</c:f>
              <c:numCache>
                <c:formatCode>0.000</c:formatCode>
                <c:ptCount val="21"/>
                <c:pt idx="0">
                  <c:v>0.31020000000000031</c:v>
                </c:pt>
                <c:pt idx="1">
                  <c:v>0.31300000000000078</c:v>
                </c:pt>
                <c:pt idx="2">
                  <c:v>0.39900000000000102</c:v>
                </c:pt>
                <c:pt idx="3">
                  <c:v>0.42200000000000032</c:v>
                </c:pt>
                <c:pt idx="4">
                  <c:v>0.40600000000000008</c:v>
                </c:pt>
                <c:pt idx="5">
                  <c:v>0.3870000000000009</c:v>
                </c:pt>
                <c:pt idx="6">
                  <c:v>0.47200000000000031</c:v>
                </c:pt>
                <c:pt idx="7">
                  <c:v>0.64300000000000179</c:v>
                </c:pt>
                <c:pt idx="8">
                  <c:v>0.51800000000000002</c:v>
                </c:pt>
                <c:pt idx="9">
                  <c:v>0.47900000000000031</c:v>
                </c:pt>
                <c:pt idx="10">
                  <c:v>0.51300000000000001</c:v>
                </c:pt>
                <c:pt idx="11">
                  <c:v>0.61900000000000155</c:v>
                </c:pt>
                <c:pt idx="12">
                  <c:v>0.6500000000000018</c:v>
                </c:pt>
                <c:pt idx="13">
                  <c:v>0.72500000000000064</c:v>
                </c:pt>
                <c:pt idx="14">
                  <c:v>0.69900000000000062</c:v>
                </c:pt>
                <c:pt idx="15">
                  <c:v>0.72400000000000064</c:v>
                </c:pt>
                <c:pt idx="16">
                  <c:v>0.83800000000000063</c:v>
                </c:pt>
                <c:pt idx="17">
                  <c:v>0.97700000000000065</c:v>
                </c:pt>
                <c:pt idx="18">
                  <c:v>0.84000000000000064</c:v>
                </c:pt>
                <c:pt idx="19">
                  <c:v>0.72900000000000065</c:v>
                </c:pt>
                <c:pt idx="20">
                  <c:v>0.89400000000000002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6F25-4789-99DE-F71926D7DDD7}"/>
            </c:ext>
          </c:extLst>
        </c:ser>
        <c:ser>
          <c:idx val="3"/>
          <c:order val="3"/>
          <c:tx>
            <c:strRef>
              <c:f>'K 5 crops S,Pb'!$A$5</c:f>
              <c:strCache>
                <c:ptCount val="1"/>
                <c:pt idx="0">
                  <c:v>MAIZE (Autumn)</c:v>
                </c:pt>
              </c:strCache>
            </c:strRef>
          </c:tx>
          <c:marker>
            <c:symbol val="none"/>
          </c:marker>
          <c:cat>
            <c:strRef>
              <c:f>'K 5 crops S,Pb'!$B$1:$V$1</c:f>
              <c:strCache>
                <c:ptCount val="21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  <c:pt idx="20">
                  <c:v>2020-21</c:v>
                </c:pt>
              </c:strCache>
            </c:strRef>
          </c:cat>
          <c:val>
            <c:numRef>
              <c:f>'K 5 crops S,Pb'!$B$5:$V$5</c:f>
              <c:numCache>
                <c:formatCode>0.000</c:formatCode>
                <c:ptCount val="21"/>
                <c:pt idx="0">
                  <c:v>0.1043</c:v>
                </c:pt>
                <c:pt idx="1">
                  <c:v>0.10050000000000002</c:v>
                </c:pt>
                <c:pt idx="2">
                  <c:v>0.10900000000000012</c:v>
                </c:pt>
                <c:pt idx="3">
                  <c:v>0.10389999999999998</c:v>
                </c:pt>
                <c:pt idx="4">
                  <c:v>9.7700000000000023E-2</c:v>
                </c:pt>
                <c:pt idx="5">
                  <c:v>0.10790000000000002</c:v>
                </c:pt>
                <c:pt idx="6">
                  <c:v>9.4600000000000226E-2</c:v>
                </c:pt>
                <c:pt idx="7">
                  <c:v>0.10160000000000002</c:v>
                </c:pt>
                <c:pt idx="8">
                  <c:v>0.12909999999999999</c:v>
                </c:pt>
                <c:pt idx="9">
                  <c:v>0.1241000000000002</c:v>
                </c:pt>
                <c:pt idx="10">
                  <c:v>0.12680000000000002</c:v>
                </c:pt>
                <c:pt idx="11">
                  <c:v>0.13439999999999999</c:v>
                </c:pt>
                <c:pt idx="12">
                  <c:v>0.14610000000000001</c:v>
                </c:pt>
                <c:pt idx="13">
                  <c:v>0.1948</c:v>
                </c:pt>
                <c:pt idx="14">
                  <c:v>0.18750000000000042</c:v>
                </c:pt>
                <c:pt idx="15">
                  <c:v>0.19970000000000004</c:v>
                </c:pt>
                <c:pt idx="16">
                  <c:v>0.39220000000000038</c:v>
                </c:pt>
                <c:pt idx="17">
                  <c:v>0.24110000000000004</c:v>
                </c:pt>
                <c:pt idx="18">
                  <c:v>0.3013000000000009</c:v>
                </c:pt>
                <c:pt idx="19">
                  <c:v>0.36120000000000002</c:v>
                </c:pt>
                <c:pt idx="20">
                  <c:v>0.51869999999999994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6F25-4789-99DE-F71926D7DDD7}"/>
            </c:ext>
          </c:extLst>
        </c:ser>
        <c:ser>
          <c:idx val="4"/>
          <c:order val="4"/>
          <c:tx>
            <c:strRef>
              <c:f>'K 5 crops S,Pb'!$A$6</c:f>
              <c:strCache>
                <c:ptCount val="1"/>
                <c:pt idx="0">
                  <c:v>MANGO</c:v>
                </c:pt>
              </c:strCache>
            </c:strRef>
          </c:tx>
          <c:marker>
            <c:symbol val="none"/>
          </c:marker>
          <c:cat>
            <c:strRef>
              <c:f>'K 5 crops S,Pb'!$B$1:$V$1</c:f>
              <c:strCache>
                <c:ptCount val="21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  <c:pt idx="20">
                  <c:v>2020-21</c:v>
                </c:pt>
              </c:strCache>
            </c:strRef>
          </c:cat>
          <c:val>
            <c:numRef>
              <c:f>'K 5 crops S,Pb'!$B$6:$V$6</c:f>
              <c:numCache>
                <c:formatCode>0.000</c:formatCode>
                <c:ptCount val="21"/>
                <c:pt idx="0">
                  <c:v>9.5500000000000265E-2</c:v>
                </c:pt>
                <c:pt idx="1">
                  <c:v>9.8120000000000346E-2</c:v>
                </c:pt>
                <c:pt idx="2">
                  <c:v>0.10642000000000019</c:v>
                </c:pt>
                <c:pt idx="3">
                  <c:v>0.10831</c:v>
                </c:pt>
                <c:pt idx="4">
                  <c:v>0.22422000000000003</c:v>
                </c:pt>
                <c:pt idx="5">
                  <c:v>0.24000000000000021</c:v>
                </c:pt>
                <c:pt idx="6">
                  <c:v>0.25315000000000004</c:v>
                </c:pt>
                <c:pt idx="7">
                  <c:v>0.25369000000000003</c:v>
                </c:pt>
                <c:pt idx="8">
                  <c:v>0.25417000000000001</c:v>
                </c:pt>
                <c:pt idx="9">
                  <c:v>0.25404000000000004</c:v>
                </c:pt>
                <c:pt idx="10">
                  <c:v>0.25316000000000005</c:v>
                </c:pt>
                <c:pt idx="11">
                  <c:v>0.25208000000000008</c:v>
                </c:pt>
                <c:pt idx="12">
                  <c:v>0.24748000000000045</c:v>
                </c:pt>
                <c:pt idx="13">
                  <c:v>0.24309000000000044</c:v>
                </c:pt>
                <c:pt idx="14">
                  <c:v>0.24339000000000038</c:v>
                </c:pt>
                <c:pt idx="15">
                  <c:v>0.24318999999999999</c:v>
                </c:pt>
                <c:pt idx="16">
                  <c:v>0.24336000000000024</c:v>
                </c:pt>
                <c:pt idx="17">
                  <c:v>0.24366500000000021</c:v>
                </c:pt>
                <c:pt idx="18">
                  <c:v>0.23666899999999999</c:v>
                </c:pt>
                <c:pt idx="19">
                  <c:v>0.23641400000000051</c:v>
                </c:pt>
                <c:pt idx="20">
                  <c:v>0.23600000000000004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6F25-4789-99DE-F71926D7DD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0592000"/>
        <c:axId val="200601984"/>
      </c:lineChart>
      <c:catAx>
        <c:axId val="2005920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00601984"/>
        <c:crosses val="autoZero"/>
        <c:auto val="1"/>
        <c:lblAlgn val="ctr"/>
        <c:lblOffset val="100"/>
        <c:noMultiLvlLbl val="0"/>
      </c:catAx>
      <c:valAx>
        <c:axId val="200601984"/>
        <c:scaling>
          <c:orientation val="minMax"/>
        </c:scaling>
        <c:delete val="0"/>
        <c:axPos val="l"/>
        <c:majorGridlines/>
        <c:numFmt formatCode="0.000" sourceLinked="1"/>
        <c:majorTickMark val="out"/>
        <c:minorTickMark val="none"/>
        <c:tickLblPos val="nextTo"/>
        <c:crossAx val="20059200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4792049942355474"/>
          <c:y val="0.43480765464018489"/>
          <c:w val="0.15207950057644692"/>
          <c:h val="0.22491185803267141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8455738487234545E-2"/>
          <c:y val="2.6817680398645821E-2"/>
          <c:w val="0.93765938916726232"/>
          <c:h val="0.8641224466506916"/>
        </c:manualLayout>
      </c:layout>
      <c:lineChart>
        <c:grouping val="standard"/>
        <c:varyColors val="0"/>
        <c:ser>
          <c:idx val="0"/>
          <c:order val="0"/>
          <c:tx>
            <c:strRef>
              <c:f>'K 5 crop except Cotton'!$A$2</c:f>
              <c:strCache>
                <c:ptCount val="1"/>
                <c:pt idx="0">
                  <c:v>COTTON</c:v>
                </c:pt>
              </c:strCache>
            </c:strRef>
          </c:tx>
          <c:cat>
            <c:strRef>
              <c:f>'K 5 crop except Cotton'!$B$1:$V$1</c:f>
              <c:strCache>
                <c:ptCount val="21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  <c:pt idx="20">
                  <c:v>2020-21</c:v>
                </c:pt>
              </c:strCache>
            </c:strRef>
          </c:cat>
          <c:val>
            <c:numRef>
              <c:f>'K 5 crop except Cotton'!$B$2:$V$2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D790-48F1-A057-E71D32A4B2E5}"/>
            </c:ext>
          </c:extLst>
        </c:ser>
        <c:ser>
          <c:idx val="1"/>
          <c:order val="1"/>
          <c:tx>
            <c:strRef>
              <c:f>'K 5 crop except Cotton'!$A$3</c:f>
              <c:strCache>
                <c:ptCount val="1"/>
                <c:pt idx="0">
                  <c:v>RICE</c:v>
                </c:pt>
              </c:strCache>
            </c:strRef>
          </c:tx>
          <c:marker>
            <c:symbol val="none"/>
          </c:marker>
          <c:cat>
            <c:strRef>
              <c:f>'K 5 crop except Cotton'!$B$1:$V$1</c:f>
              <c:strCache>
                <c:ptCount val="21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  <c:pt idx="20">
                  <c:v>2020-21</c:v>
                </c:pt>
              </c:strCache>
            </c:strRef>
          </c:cat>
          <c:val>
            <c:numRef>
              <c:f>'K 5 crop except Cotton'!$B$3:$V$3</c:f>
              <c:numCache>
                <c:formatCode>0.000</c:formatCode>
                <c:ptCount val="21"/>
                <c:pt idx="0">
                  <c:v>0.45500000000000002</c:v>
                </c:pt>
                <c:pt idx="1">
                  <c:v>0.34500000000000008</c:v>
                </c:pt>
                <c:pt idx="2">
                  <c:v>0.3890000000000009</c:v>
                </c:pt>
                <c:pt idx="3">
                  <c:v>0.46200000000000002</c:v>
                </c:pt>
                <c:pt idx="4">
                  <c:v>0.45500000000000002</c:v>
                </c:pt>
                <c:pt idx="5">
                  <c:v>0.46600000000000008</c:v>
                </c:pt>
                <c:pt idx="6">
                  <c:v>0.45900000000000002</c:v>
                </c:pt>
                <c:pt idx="7">
                  <c:v>0.48400000000000032</c:v>
                </c:pt>
                <c:pt idx="8">
                  <c:v>0.63200000000000178</c:v>
                </c:pt>
                <c:pt idx="9">
                  <c:v>0.66200000000000203</c:v>
                </c:pt>
                <c:pt idx="10">
                  <c:v>0.52400000000000002</c:v>
                </c:pt>
                <c:pt idx="11">
                  <c:v>0.46600000000000008</c:v>
                </c:pt>
                <c:pt idx="12">
                  <c:v>0.43800000000000078</c:v>
                </c:pt>
                <c:pt idx="13">
                  <c:v>0.55700000000000005</c:v>
                </c:pt>
                <c:pt idx="14">
                  <c:v>0.68599999999999994</c:v>
                </c:pt>
                <c:pt idx="15">
                  <c:v>0.69000000000000061</c:v>
                </c:pt>
                <c:pt idx="16">
                  <c:v>0.73100000000000065</c:v>
                </c:pt>
                <c:pt idx="17">
                  <c:v>0.72700000000000065</c:v>
                </c:pt>
                <c:pt idx="18">
                  <c:v>0.77500000000000191</c:v>
                </c:pt>
                <c:pt idx="19">
                  <c:v>0.94000000000000061</c:v>
                </c:pt>
                <c:pt idx="20">
                  <c:v>1.1870000000000001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D790-48F1-A057-E71D32A4B2E5}"/>
            </c:ext>
          </c:extLst>
        </c:ser>
        <c:ser>
          <c:idx val="2"/>
          <c:order val="2"/>
          <c:tx>
            <c:strRef>
              <c:f>'K 5 crop except Cotton'!$A$4</c:f>
              <c:strCache>
                <c:ptCount val="1"/>
                <c:pt idx="0">
                  <c:v>SUGERCANE</c:v>
                </c:pt>
              </c:strCache>
            </c:strRef>
          </c:tx>
          <c:marker>
            <c:symbol val="none"/>
          </c:marker>
          <c:cat>
            <c:strRef>
              <c:f>'K 5 crop except Cotton'!$B$1:$V$1</c:f>
              <c:strCache>
                <c:ptCount val="21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  <c:pt idx="20">
                  <c:v>2020-21</c:v>
                </c:pt>
              </c:strCache>
            </c:strRef>
          </c:cat>
          <c:val>
            <c:numRef>
              <c:f>'K 5 crop except Cotton'!$B$4:$V$4</c:f>
              <c:numCache>
                <c:formatCode>0.000</c:formatCode>
                <c:ptCount val="21"/>
                <c:pt idx="0">
                  <c:v>0.31020000000000031</c:v>
                </c:pt>
                <c:pt idx="1">
                  <c:v>0.31300000000000078</c:v>
                </c:pt>
                <c:pt idx="2">
                  <c:v>0.39900000000000102</c:v>
                </c:pt>
                <c:pt idx="3">
                  <c:v>0.42200000000000032</c:v>
                </c:pt>
                <c:pt idx="4">
                  <c:v>0.40600000000000008</c:v>
                </c:pt>
                <c:pt idx="5">
                  <c:v>0.3870000000000009</c:v>
                </c:pt>
                <c:pt idx="6">
                  <c:v>0.47200000000000031</c:v>
                </c:pt>
                <c:pt idx="7">
                  <c:v>0.64300000000000179</c:v>
                </c:pt>
                <c:pt idx="8">
                  <c:v>0.51800000000000002</c:v>
                </c:pt>
                <c:pt idx="9">
                  <c:v>0.47900000000000031</c:v>
                </c:pt>
                <c:pt idx="10">
                  <c:v>0.51300000000000001</c:v>
                </c:pt>
                <c:pt idx="11">
                  <c:v>0.61900000000000155</c:v>
                </c:pt>
                <c:pt idx="12">
                  <c:v>0.6500000000000018</c:v>
                </c:pt>
                <c:pt idx="13">
                  <c:v>0.72500000000000064</c:v>
                </c:pt>
                <c:pt idx="14">
                  <c:v>0.69900000000000062</c:v>
                </c:pt>
                <c:pt idx="15">
                  <c:v>0.72400000000000064</c:v>
                </c:pt>
                <c:pt idx="16">
                  <c:v>0.83800000000000063</c:v>
                </c:pt>
                <c:pt idx="17">
                  <c:v>0.97700000000000065</c:v>
                </c:pt>
                <c:pt idx="18">
                  <c:v>0.84000000000000064</c:v>
                </c:pt>
                <c:pt idx="19">
                  <c:v>0.72900000000000065</c:v>
                </c:pt>
                <c:pt idx="20">
                  <c:v>0.89400000000000002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D790-48F1-A057-E71D32A4B2E5}"/>
            </c:ext>
          </c:extLst>
        </c:ser>
        <c:ser>
          <c:idx val="3"/>
          <c:order val="3"/>
          <c:tx>
            <c:strRef>
              <c:f>'K 5 crop except Cotton'!$A$5</c:f>
              <c:strCache>
                <c:ptCount val="1"/>
                <c:pt idx="0">
                  <c:v>MAIZE (Autumn)</c:v>
                </c:pt>
              </c:strCache>
            </c:strRef>
          </c:tx>
          <c:marker>
            <c:symbol val="none"/>
          </c:marker>
          <c:cat>
            <c:strRef>
              <c:f>'K 5 crop except Cotton'!$B$1:$V$1</c:f>
              <c:strCache>
                <c:ptCount val="21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  <c:pt idx="20">
                  <c:v>2020-21</c:v>
                </c:pt>
              </c:strCache>
            </c:strRef>
          </c:cat>
          <c:val>
            <c:numRef>
              <c:f>'K 5 crop except Cotton'!$B$5:$V$5</c:f>
              <c:numCache>
                <c:formatCode>0.000</c:formatCode>
                <c:ptCount val="21"/>
                <c:pt idx="0">
                  <c:v>0.1043</c:v>
                </c:pt>
                <c:pt idx="1">
                  <c:v>0.10050000000000002</c:v>
                </c:pt>
                <c:pt idx="2">
                  <c:v>0.10900000000000012</c:v>
                </c:pt>
                <c:pt idx="3">
                  <c:v>0.10389999999999998</c:v>
                </c:pt>
                <c:pt idx="4">
                  <c:v>9.7700000000000023E-2</c:v>
                </c:pt>
                <c:pt idx="5">
                  <c:v>0.10790000000000002</c:v>
                </c:pt>
                <c:pt idx="6">
                  <c:v>9.4600000000000226E-2</c:v>
                </c:pt>
                <c:pt idx="7">
                  <c:v>0.10160000000000002</c:v>
                </c:pt>
                <c:pt idx="8">
                  <c:v>0.12909999999999999</c:v>
                </c:pt>
                <c:pt idx="9">
                  <c:v>0.1241000000000002</c:v>
                </c:pt>
                <c:pt idx="10">
                  <c:v>0.12680000000000002</c:v>
                </c:pt>
                <c:pt idx="11">
                  <c:v>0.13439999999999999</c:v>
                </c:pt>
                <c:pt idx="12">
                  <c:v>0.14610000000000001</c:v>
                </c:pt>
                <c:pt idx="13">
                  <c:v>0.1948</c:v>
                </c:pt>
                <c:pt idx="14">
                  <c:v>0.18750000000000042</c:v>
                </c:pt>
                <c:pt idx="15">
                  <c:v>0.19970000000000004</c:v>
                </c:pt>
                <c:pt idx="16">
                  <c:v>0.39220000000000038</c:v>
                </c:pt>
                <c:pt idx="17">
                  <c:v>0.24110000000000004</c:v>
                </c:pt>
                <c:pt idx="18">
                  <c:v>0.3013000000000009</c:v>
                </c:pt>
                <c:pt idx="19">
                  <c:v>0.36120000000000002</c:v>
                </c:pt>
                <c:pt idx="20">
                  <c:v>0.51869999999999994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D790-48F1-A057-E71D32A4B2E5}"/>
            </c:ext>
          </c:extLst>
        </c:ser>
        <c:ser>
          <c:idx val="4"/>
          <c:order val="4"/>
          <c:tx>
            <c:strRef>
              <c:f>'K 5 crop except Cotton'!$A$6</c:f>
              <c:strCache>
                <c:ptCount val="1"/>
                <c:pt idx="0">
                  <c:v>MANGO</c:v>
                </c:pt>
              </c:strCache>
            </c:strRef>
          </c:tx>
          <c:marker>
            <c:symbol val="none"/>
          </c:marker>
          <c:cat>
            <c:strRef>
              <c:f>'K 5 crop except Cotton'!$B$1:$V$1</c:f>
              <c:strCache>
                <c:ptCount val="21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  <c:pt idx="20">
                  <c:v>2020-21</c:v>
                </c:pt>
              </c:strCache>
            </c:strRef>
          </c:cat>
          <c:val>
            <c:numRef>
              <c:f>'K 5 crop except Cotton'!$B$6:$V$6</c:f>
              <c:numCache>
                <c:formatCode>0.000</c:formatCode>
                <c:ptCount val="21"/>
                <c:pt idx="0">
                  <c:v>9.5500000000000265E-2</c:v>
                </c:pt>
                <c:pt idx="1">
                  <c:v>9.8120000000000346E-2</c:v>
                </c:pt>
                <c:pt idx="2">
                  <c:v>0.10642000000000019</c:v>
                </c:pt>
                <c:pt idx="3">
                  <c:v>0.10831</c:v>
                </c:pt>
                <c:pt idx="4">
                  <c:v>0.22422000000000003</c:v>
                </c:pt>
                <c:pt idx="5">
                  <c:v>0.24000000000000021</c:v>
                </c:pt>
                <c:pt idx="6">
                  <c:v>0.25315000000000004</c:v>
                </c:pt>
                <c:pt idx="7">
                  <c:v>0.25369000000000003</c:v>
                </c:pt>
                <c:pt idx="8">
                  <c:v>0.25417000000000001</c:v>
                </c:pt>
                <c:pt idx="9">
                  <c:v>0.25404000000000004</c:v>
                </c:pt>
                <c:pt idx="10">
                  <c:v>0.25316000000000005</c:v>
                </c:pt>
                <c:pt idx="11">
                  <c:v>0.25208000000000008</c:v>
                </c:pt>
                <c:pt idx="12">
                  <c:v>0.24748000000000045</c:v>
                </c:pt>
                <c:pt idx="13">
                  <c:v>0.24309000000000044</c:v>
                </c:pt>
                <c:pt idx="14">
                  <c:v>0.24339000000000038</c:v>
                </c:pt>
                <c:pt idx="15">
                  <c:v>0.24318999999999999</c:v>
                </c:pt>
                <c:pt idx="16">
                  <c:v>0.24336000000000024</c:v>
                </c:pt>
                <c:pt idx="17">
                  <c:v>0.24366500000000021</c:v>
                </c:pt>
                <c:pt idx="18">
                  <c:v>0.23666899999999999</c:v>
                </c:pt>
                <c:pt idx="19">
                  <c:v>0.23641400000000051</c:v>
                </c:pt>
                <c:pt idx="20">
                  <c:v>0.23600000000000004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D790-48F1-A057-E71D32A4B2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0910336"/>
        <c:axId val="200911872"/>
      </c:lineChart>
      <c:catAx>
        <c:axId val="200910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00911872"/>
        <c:crosses val="autoZero"/>
        <c:auto val="1"/>
        <c:lblAlgn val="ctr"/>
        <c:lblOffset val="100"/>
        <c:noMultiLvlLbl val="0"/>
      </c:catAx>
      <c:valAx>
        <c:axId val="200911872"/>
        <c:scaling>
          <c:orientation val="minMax"/>
        </c:scaling>
        <c:delete val="0"/>
        <c:axPos val="l"/>
        <c:majorGridlines/>
        <c:numFmt formatCode="0.000" sourceLinked="1"/>
        <c:majorTickMark val="out"/>
        <c:minorTickMark val="none"/>
        <c:tickLblPos val="nextTo"/>
        <c:crossAx val="20091033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1570448580291059"/>
          <c:y val="0.20491346190421872"/>
          <c:w val="0.14793187783345271"/>
          <c:h val="0.1747141389934958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9099183702954555E-2"/>
          <c:y val="1.5410403245048923E-2"/>
          <c:w val="0.92983445303282064"/>
          <c:h val="0.85794619422572183"/>
        </c:manualLayout>
      </c:layout>
      <c:lineChart>
        <c:grouping val="standard"/>
        <c:varyColors val="0"/>
        <c:ser>
          <c:idx val="0"/>
          <c:order val="0"/>
          <c:tx>
            <c:strRef>
              <c:f>'K 5 crops S,Pb'!$A$9</c:f>
              <c:strCache>
                <c:ptCount val="1"/>
                <c:pt idx="0">
                  <c:v>COTTON</c:v>
                </c:pt>
              </c:strCache>
            </c:strRef>
          </c:tx>
          <c:marker>
            <c:symbol val="none"/>
          </c:marker>
          <c:cat>
            <c:strRef>
              <c:f>'K 5 crops S,Pb'!$B$8:$U$8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'K 5 crops S,Pb'!$B$9:$U$9</c:f>
              <c:numCache>
                <c:formatCode>0.000</c:formatCode>
                <c:ptCount val="20"/>
                <c:pt idx="0">
                  <c:v>7.7334700000000014</c:v>
                </c:pt>
                <c:pt idx="1">
                  <c:v>7.3853000000000009</c:v>
                </c:pt>
                <c:pt idx="2">
                  <c:v>7.1065499999999995</c:v>
                </c:pt>
                <c:pt idx="3">
                  <c:v>7.1540799999999862</c:v>
                </c:pt>
                <c:pt idx="4">
                  <c:v>10.243359999999999</c:v>
                </c:pt>
                <c:pt idx="5">
                  <c:v>9.4750200000000042</c:v>
                </c:pt>
                <c:pt idx="6">
                  <c:v>9.3876100000000005</c:v>
                </c:pt>
                <c:pt idx="7">
                  <c:v>8.0881700000000016</c:v>
                </c:pt>
                <c:pt idx="8">
                  <c:v>7.4913900000000124</c:v>
                </c:pt>
                <c:pt idx="9">
                  <c:v>7.4455999999999998</c:v>
                </c:pt>
                <c:pt idx="10">
                  <c:v>6.6625899999999803</c:v>
                </c:pt>
                <c:pt idx="11">
                  <c:v>9.4088200000000004</c:v>
                </c:pt>
                <c:pt idx="12">
                  <c:v>8.1214100000000009</c:v>
                </c:pt>
                <c:pt idx="13">
                  <c:v>7.9580500000000001</c:v>
                </c:pt>
                <c:pt idx="14">
                  <c:v>8.8251900000000028</c:v>
                </c:pt>
                <c:pt idx="15">
                  <c:v>5.5017200000000024</c:v>
                </c:pt>
                <c:pt idx="16">
                  <c:v>6.2062200000000134</c:v>
                </c:pt>
                <c:pt idx="17">
                  <c:v>7.2981699999999989</c:v>
                </c:pt>
                <c:pt idx="18">
                  <c:v>6.2164400000000004</c:v>
                </c:pt>
                <c:pt idx="19">
                  <c:v>5.7141399999999871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38AF-4E54-B329-D359872CD5FC}"/>
            </c:ext>
          </c:extLst>
        </c:ser>
        <c:ser>
          <c:idx val="1"/>
          <c:order val="1"/>
          <c:tx>
            <c:strRef>
              <c:f>'K 5 crops S,Pb'!$A$10</c:f>
              <c:strCache>
                <c:ptCount val="1"/>
                <c:pt idx="0">
                  <c:v>RICE</c:v>
                </c:pt>
              </c:strCache>
            </c:strRef>
          </c:tx>
          <c:marker>
            <c:symbol val="none"/>
          </c:marker>
          <c:cat>
            <c:strRef>
              <c:f>'K 5 crops S,Pb'!$B$8:$U$8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'K 5 crops S,Pb'!$B$10:$U$10</c:f>
              <c:numCache>
                <c:formatCode>0.000</c:formatCode>
                <c:ptCount val="20"/>
                <c:pt idx="0">
                  <c:v>0.28940000000000032</c:v>
                </c:pt>
                <c:pt idx="1">
                  <c:v>0.20454000000000042</c:v>
                </c:pt>
                <c:pt idx="2">
                  <c:v>0.2576</c:v>
                </c:pt>
                <c:pt idx="3">
                  <c:v>0.3129000000000009</c:v>
                </c:pt>
                <c:pt idx="4">
                  <c:v>0.3121800000000009</c:v>
                </c:pt>
                <c:pt idx="5">
                  <c:v>0.34012000000000031</c:v>
                </c:pt>
                <c:pt idx="6">
                  <c:v>0.33440000000000114</c:v>
                </c:pt>
                <c:pt idx="7">
                  <c:v>0.36716000000000032</c:v>
                </c:pt>
                <c:pt idx="8">
                  <c:v>0.48599000000000031</c:v>
                </c:pt>
                <c:pt idx="9">
                  <c:v>0.50435000000000008</c:v>
                </c:pt>
                <c:pt idx="10">
                  <c:v>0.38937000000000144</c:v>
                </c:pt>
                <c:pt idx="11">
                  <c:v>0.35798000000000102</c:v>
                </c:pt>
                <c:pt idx="12">
                  <c:v>0.35120000000000001</c:v>
                </c:pt>
                <c:pt idx="13">
                  <c:v>0.43954000000000032</c:v>
                </c:pt>
                <c:pt idx="14">
                  <c:v>0.56147999999999998</c:v>
                </c:pt>
                <c:pt idx="15">
                  <c:v>0.5452999999999999</c:v>
                </c:pt>
                <c:pt idx="16">
                  <c:v>0.59327000000000008</c:v>
                </c:pt>
                <c:pt idx="17">
                  <c:v>0.61326999999999998</c:v>
                </c:pt>
                <c:pt idx="18">
                  <c:v>0.69795999999999991</c:v>
                </c:pt>
                <c:pt idx="19">
                  <c:v>0.73024000000000167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38AF-4E54-B329-D359872CD5FC}"/>
            </c:ext>
          </c:extLst>
        </c:ser>
        <c:ser>
          <c:idx val="2"/>
          <c:order val="2"/>
          <c:tx>
            <c:strRef>
              <c:f>'K 5 crops S,Pb'!$A$11</c:f>
              <c:strCache>
                <c:ptCount val="1"/>
                <c:pt idx="0">
                  <c:v>SUGERCANE</c:v>
                </c:pt>
              </c:strCache>
            </c:strRef>
          </c:tx>
          <c:marker>
            <c:symbol val="none"/>
          </c:marker>
          <c:cat>
            <c:strRef>
              <c:f>'K 5 crops S,Pb'!$B$8:$U$8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'K 5 crops S,Pb'!$B$11:$U$11</c:f>
              <c:numCache>
                <c:formatCode>0.000</c:formatCode>
                <c:ptCount val="20"/>
                <c:pt idx="0">
                  <c:v>4.9918000000000013</c:v>
                </c:pt>
                <c:pt idx="1">
                  <c:v>5.8879999999999955</c:v>
                </c:pt>
                <c:pt idx="2">
                  <c:v>8.5787000000000013</c:v>
                </c:pt>
                <c:pt idx="3">
                  <c:v>9.6068000000000016</c:v>
                </c:pt>
                <c:pt idx="4">
                  <c:v>9.2058</c:v>
                </c:pt>
                <c:pt idx="5">
                  <c:v>7.60914</c:v>
                </c:pt>
                <c:pt idx="6">
                  <c:v>11.07647</c:v>
                </c:pt>
                <c:pt idx="7">
                  <c:v>14.62176</c:v>
                </c:pt>
                <c:pt idx="8">
                  <c:v>11.364130000000022</c:v>
                </c:pt>
                <c:pt idx="9">
                  <c:v>11.581110000000001</c:v>
                </c:pt>
                <c:pt idx="10">
                  <c:v>13.184240000000001</c:v>
                </c:pt>
                <c:pt idx="11">
                  <c:v>16.248339999999896</c:v>
                </c:pt>
                <c:pt idx="12">
                  <c:v>17.205739999999896</c:v>
                </c:pt>
                <c:pt idx="13">
                  <c:v>19.661259999999999</c:v>
                </c:pt>
                <c:pt idx="14">
                  <c:v>18.749029999999927</c:v>
                </c:pt>
                <c:pt idx="15">
                  <c:v>20.39414</c:v>
                </c:pt>
                <c:pt idx="16">
                  <c:v>24.898019999999946</c:v>
                </c:pt>
                <c:pt idx="17">
                  <c:v>28.724609999999938</c:v>
                </c:pt>
                <c:pt idx="18">
                  <c:v>23.143999999999988</c:v>
                </c:pt>
                <c:pt idx="19">
                  <c:v>21.561389999999989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38AF-4E54-B329-D359872CD5FC}"/>
            </c:ext>
          </c:extLst>
        </c:ser>
        <c:ser>
          <c:idx val="3"/>
          <c:order val="3"/>
          <c:tx>
            <c:strRef>
              <c:f>'K 5 crops S,Pb'!$A$12</c:f>
              <c:strCache>
                <c:ptCount val="1"/>
                <c:pt idx="0">
                  <c:v>MAIZE (Autumn)</c:v>
                </c:pt>
              </c:strCache>
            </c:strRef>
          </c:tx>
          <c:marker>
            <c:symbol val="none"/>
          </c:marker>
          <c:cat>
            <c:strRef>
              <c:f>'K 5 crops S,Pb'!$B$8:$U$8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'K 5 crops S,Pb'!$B$12:$U$12</c:f>
              <c:numCache>
                <c:formatCode>0.000</c:formatCode>
                <c:ptCount val="20"/>
                <c:pt idx="0">
                  <c:v>9.0000000000000024E-2</c:v>
                </c:pt>
                <c:pt idx="1">
                  <c:v>8.5700000000000026E-2</c:v>
                </c:pt>
                <c:pt idx="2">
                  <c:v>9.3400000000000025E-2</c:v>
                </c:pt>
                <c:pt idx="3">
                  <c:v>9.0400000000000022E-2</c:v>
                </c:pt>
                <c:pt idx="4">
                  <c:v>9.0100000000000027E-2</c:v>
                </c:pt>
                <c:pt idx="5">
                  <c:v>0.10869999999999999</c:v>
                </c:pt>
                <c:pt idx="6">
                  <c:v>9.4500000000000264E-2</c:v>
                </c:pt>
                <c:pt idx="7">
                  <c:v>0.1024</c:v>
                </c:pt>
                <c:pt idx="8">
                  <c:v>0.12909999999999999</c:v>
                </c:pt>
                <c:pt idx="9">
                  <c:v>0.12450000000000012</c:v>
                </c:pt>
                <c:pt idx="10">
                  <c:v>0.12720000000000001</c:v>
                </c:pt>
                <c:pt idx="11">
                  <c:v>0.14319999999999999</c:v>
                </c:pt>
                <c:pt idx="12">
                  <c:v>0.16450000000000001</c:v>
                </c:pt>
                <c:pt idx="13">
                  <c:v>0.22270000000000001</c:v>
                </c:pt>
                <c:pt idx="14">
                  <c:v>0.23430000000000001</c:v>
                </c:pt>
                <c:pt idx="15">
                  <c:v>0.24300000000000024</c:v>
                </c:pt>
                <c:pt idx="16">
                  <c:v>0.46730000000000038</c:v>
                </c:pt>
                <c:pt idx="17">
                  <c:v>0.31710000000000038</c:v>
                </c:pt>
                <c:pt idx="18">
                  <c:v>0.39580000000000137</c:v>
                </c:pt>
                <c:pt idx="19">
                  <c:v>0.47990000000000038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38AF-4E54-B329-D359872CD5FC}"/>
            </c:ext>
          </c:extLst>
        </c:ser>
        <c:ser>
          <c:idx val="4"/>
          <c:order val="4"/>
          <c:tx>
            <c:strRef>
              <c:f>'K 5 crops S,Pb'!$A$13</c:f>
              <c:strCache>
                <c:ptCount val="1"/>
                <c:pt idx="0">
                  <c:v>MANGO</c:v>
                </c:pt>
              </c:strCache>
            </c:strRef>
          </c:tx>
          <c:marker>
            <c:symbol val="none"/>
          </c:marker>
          <c:cat>
            <c:strRef>
              <c:f>'K 5 crops S,Pb'!$B$8:$U$8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'K 5 crops S,Pb'!$B$13:$U$13</c:f>
              <c:numCache>
                <c:formatCode>0.000</c:formatCode>
                <c:ptCount val="20"/>
                <c:pt idx="0">
                  <c:v>0.52192000000000005</c:v>
                </c:pt>
                <c:pt idx="1">
                  <c:v>0.53744999999999998</c:v>
                </c:pt>
                <c:pt idx="2">
                  <c:v>0.56990000000000063</c:v>
                </c:pt>
                <c:pt idx="3">
                  <c:v>0.59786000000000006</c:v>
                </c:pt>
                <c:pt idx="4">
                  <c:v>1.2087299999999965</c:v>
                </c:pt>
                <c:pt idx="5">
                  <c:v>1.23</c:v>
                </c:pt>
                <c:pt idx="6">
                  <c:v>1.2595299999999956</c:v>
                </c:pt>
                <c:pt idx="7">
                  <c:v>1.27806</c:v>
                </c:pt>
                <c:pt idx="8">
                  <c:v>1.2300499999999999</c:v>
                </c:pt>
                <c:pt idx="9">
                  <c:v>1.3640500000000033</c:v>
                </c:pt>
                <c:pt idx="10">
                  <c:v>1.4105299999999963</c:v>
                </c:pt>
                <c:pt idx="11">
                  <c:v>1.2110500000000002</c:v>
                </c:pt>
                <c:pt idx="12">
                  <c:v>1.19133</c:v>
                </c:pt>
                <c:pt idx="13">
                  <c:v>1.1663699999999999</c:v>
                </c:pt>
                <c:pt idx="14">
                  <c:v>1.2283899999999999</c:v>
                </c:pt>
                <c:pt idx="15">
                  <c:v>1.1454</c:v>
                </c:pt>
                <c:pt idx="16">
                  <c:v>1.30023</c:v>
                </c:pt>
                <c:pt idx="17">
                  <c:v>1.2672969999999966</c:v>
                </c:pt>
                <c:pt idx="18">
                  <c:v>1.30084</c:v>
                </c:pt>
                <c:pt idx="19">
                  <c:v>1.2746309999999998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38AF-4E54-B329-D359872CD5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1410816"/>
        <c:axId val="201428992"/>
      </c:lineChart>
      <c:catAx>
        <c:axId val="20141081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01428992"/>
        <c:crosses val="autoZero"/>
        <c:auto val="1"/>
        <c:lblAlgn val="ctr"/>
        <c:lblOffset val="100"/>
        <c:noMultiLvlLbl val="0"/>
      </c:catAx>
      <c:valAx>
        <c:axId val="201428992"/>
        <c:scaling>
          <c:orientation val="minMax"/>
        </c:scaling>
        <c:delete val="0"/>
        <c:axPos val="l"/>
        <c:majorGridlines/>
        <c:numFmt formatCode="0.000" sourceLinked="1"/>
        <c:majorTickMark val="out"/>
        <c:minorTickMark val="none"/>
        <c:tickLblPos val="nextTo"/>
        <c:crossAx val="20141081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5071094897541477"/>
          <c:y val="0.42624413425594532"/>
          <c:w val="0.14928905102458523"/>
          <c:h val="0.22831961345740898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8455738487234545E-2"/>
          <c:y val="2.8467999192408628E-2"/>
          <c:w val="0.93857349081364827"/>
          <c:h val="0.85576075105996352"/>
        </c:manualLayout>
      </c:layout>
      <c:lineChart>
        <c:grouping val="standard"/>
        <c:varyColors val="0"/>
        <c:ser>
          <c:idx val="0"/>
          <c:order val="0"/>
          <c:tx>
            <c:strRef>
              <c:f>'K 5 crop except Cotton'!$A$9</c:f>
              <c:strCache>
                <c:ptCount val="1"/>
                <c:pt idx="0">
                  <c:v>COTTON</c:v>
                </c:pt>
              </c:strCache>
            </c:strRef>
          </c:tx>
          <c:cat>
            <c:strRef>
              <c:f>'K 5 crop except Cotton'!$B$8:$U$8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'K 5 crop except Cotton'!$B$9:$U$9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CFEA-4345-BCF9-AAD778E27AE9}"/>
            </c:ext>
          </c:extLst>
        </c:ser>
        <c:ser>
          <c:idx val="1"/>
          <c:order val="1"/>
          <c:tx>
            <c:strRef>
              <c:f>'K 5 crop except Cotton'!$A$10</c:f>
              <c:strCache>
                <c:ptCount val="1"/>
                <c:pt idx="0">
                  <c:v>RICE</c:v>
                </c:pt>
              </c:strCache>
            </c:strRef>
          </c:tx>
          <c:marker>
            <c:symbol val="none"/>
          </c:marker>
          <c:cat>
            <c:strRef>
              <c:f>'K 5 crop except Cotton'!$B$8:$U$8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'K 5 crop except Cotton'!$B$10:$U$10</c:f>
              <c:numCache>
                <c:formatCode>0.000</c:formatCode>
                <c:ptCount val="20"/>
                <c:pt idx="0">
                  <c:v>0.28940000000000032</c:v>
                </c:pt>
                <c:pt idx="1">
                  <c:v>0.20454000000000042</c:v>
                </c:pt>
                <c:pt idx="2">
                  <c:v>0.2576</c:v>
                </c:pt>
                <c:pt idx="3">
                  <c:v>0.3129000000000009</c:v>
                </c:pt>
                <c:pt idx="4">
                  <c:v>0.3121800000000009</c:v>
                </c:pt>
                <c:pt idx="5">
                  <c:v>0.34012000000000031</c:v>
                </c:pt>
                <c:pt idx="6">
                  <c:v>0.33440000000000114</c:v>
                </c:pt>
                <c:pt idx="7">
                  <c:v>0.36716000000000032</c:v>
                </c:pt>
                <c:pt idx="8">
                  <c:v>0.48599000000000031</c:v>
                </c:pt>
                <c:pt idx="9">
                  <c:v>0.50435000000000008</c:v>
                </c:pt>
                <c:pt idx="10">
                  <c:v>0.38937000000000144</c:v>
                </c:pt>
                <c:pt idx="11">
                  <c:v>0.35798000000000102</c:v>
                </c:pt>
                <c:pt idx="12">
                  <c:v>0.35120000000000001</c:v>
                </c:pt>
                <c:pt idx="13">
                  <c:v>0.43954000000000032</c:v>
                </c:pt>
                <c:pt idx="14">
                  <c:v>0.56147999999999998</c:v>
                </c:pt>
                <c:pt idx="15">
                  <c:v>0.5452999999999999</c:v>
                </c:pt>
                <c:pt idx="16">
                  <c:v>0.59327000000000008</c:v>
                </c:pt>
                <c:pt idx="17">
                  <c:v>0.61326999999999998</c:v>
                </c:pt>
                <c:pt idx="18">
                  <c:v>0.69795999999999991</c:v>
                </c:pt>
                <c:pt idx="19">
                  <c:v>0.73024000000000167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CFEA-4345-BCF9-AAD778E27AE9}"/>
            </c:ext>
          </c:extLst>
        </c:ser>
        <c:ser>
          <c:idx val="2"/>
          <c:order val="2"/>
          <c:tx>
            <c:strRef>
              <c:f>'K 5 crop except Cotton'!$A$11</c:f>
              <c:strCache>
                <c:ptCount val="1"/>
                <c:pt idx="0">
                  <c:v>SUGERCANE</c:v>
                </c:pt>
              </c:strCache>
            </c:strRef>
          </c:tx>
          <c:cat>
            <c:strRef>
              <c:f>'K 5 crop except Cotton'!$B$8:$U$8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'K 5 crop except Cotton'!$B$11:$U$11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CFEA-4345-BCF9-AAD778E27AE9}"/>
            </c:ext>
          </c:extLst>
        </c:ser>
        <c:ser>
          <c:idx val="3"/>
          <c:order val="3"/>
          <c:tx>
            <c:strRef>
              <c:f>'K 5 crop except Cotton'!$A$12</c:f>
              <c:strCache>
                <c:ptCount val="1"/>
                <c:pt idx="0">
                  <c:v>MAIZE (Autumn)</c:v>
                </c:pt>
              </c:strCache>
            </c:strRef>
          </c:tx>
          <c:marker>
            <c:symbol val="none"/>
          </c:marker>
          <c:cat>
            <c:strRef>
              <c:f>'K 5 crop except Cotton'!$B$8:$U$8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'K 5 crop except Cotton'!$B$12:$U$12</c:f>
              <c:numCache>
                <c:formatCode>0.000</c:formatCode>
                <c:ptCount val="20"/>
                <c:pt idx="0">
                  <c:v>9.0000000000000024E-2</c:v>
                </c:pt>
                <c:pt idx="1">
                  <c:v>8.5700000000000026E-2</c:v>
                </c:pt>
                <c:pt idx="2">
                  <c:v>9.3400000000000025E-2</c:v>
                </c:pt>
                <c:pt idx="3">
                  <c:v>9.0400000000000022E-2</c:v>
                </c:pt>
                <c:pt idx="4">
                  <c:v>9.0100000000000027E-2</c:v>
                </c:pt>
                <c:pt idx="5">
                  <c:v>0.10869999999999999</c:v>
                </c:pt>
                <c:pt idx="6">
                  <c:v>9.4500000000000264E-2</c:v>
                </c:pt>
                <c:pt idx="7">
                  <c:v>0.1024</c:v>
                </c:pt>
                <c:pt idx="8">
                  <c:v>0.12909999999999999</c:v>
                </c:pt>
                <c:pt idx="9">
                  <c:v>0.12450000000000012</c:v>
                </c:pt>
                <c:pt idx="10">
                  <c:v>0.12720000000000001</c:v>
                </c:pt>
                <c:pt idx="11">
                  <c:v>0.14319999999999999</c:v>
                </c:pt>
                <c:pt idx="12">
                  <c:v>0.16450000000000001</c:v>
                </c:pt>
                <c:pt idx="13">
                  <c:v>0.22270000000000001</c:v>
                </c:pt>
                <c:pt idx="14">
                  <c:v>0.23430000000000001</c:v>
                </c:pt>
                <c:pt idx="15">
                  <c:v>0.24300000000000024</c:v>
                </c:pt>
                <c:pt idx="16">
                  <c:v>0.46730000000000038</c:v>
                </c:pt>
                <c:pt idx="17">
                  <c:v>0.31710000000000038</c:v>
                </c:pt>
                <c:pt idx="18">
                  <c:v>0.39580000000000137</c:v>
                </c:pt>
                <c:pt idx="19">
                  <c:v>0.47990000000000038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CFEA-4345-BCF9-AAD778E27AE9}"/>
            </c:ext>
          </c:extLst>
        </c:ser>
        <c:ser>
          <c:idx val="4"/>
          <c:order val="4"/>
          <c:tx>
            <c:strRef>
              <c:f>'K 5 crop except Cotton'!$A$13</c:f>
              <c:strCache>
                <c:ptCount val="1"/>
                <c:pt idx="0">
                  <c:v>MANGO</c:v>
                </c:pt>
              </c:strCache>
            </c:strRef>
          </c:tx>
          <c:marker>
            <c:symbol val="none"/>
          </c:marker>
          <c:cat>
            <c:strRef>
              <c:f>'K 5 crop except Cotton'!$B$8:$U$8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'K 5 crop except Cotton'!$B$13:$U$13</c:f>
              <c:numCache>
                <c:formatCode>0.000</c:formatCode>
                <c:ptCount val="20"/>
                <c:pt idx="0">
                  <c:v>0.52192000000000005</c:v>
                </c:pt>
                <c:pt idx="1">
                  <c:v>0.53744999999999998</c:v>
                </c:pt>
                <c:pt idx="2">
                  <c:v>0.56990000000000063</c:v>
                </c:pt>
                <c:pt idx="3">
                  <c:v>0.59786000000000006</c:v>
                </c:pt>
                <c:pt idx="4">
                  <c:v>1.2087299999999965</c:v>
                </c:pt>
                <c:pt idx="5">
                  <c:v>1.23</c:v>
                </c:pt>
                <c:pt idx="6">
                  <c:v>1.2595299999999956</c:v>
                </c:pt>
                <c:pt idx="7">
                  <c:v>1.27806</c:v>
                </c:pt>
                <c:pt idx="8">
                  <c:v>1.2300499999999999</c:v>
                </c:pt>
                <c:pt idx="9">
                  <c:v>1.3640500000000033</c:v>
                </c:pt>
                <c:pt idx="10">
                  <c:v>1.4105299999999963</c:v>
                </c:pt>
                <c:pt idx="11">
                  <c:v>1.2110500000000002</c:v>
                </c:pt>
                <c:pt idx="12">
                  <c:v>1.19133</c:v>
                </c:pt>
                <c:pt idx="13">
                  <c:v>1.1663699999999999</c:v>
                </c:pt>
                <c:pt idx="14">
                  <c:v>1.2283899999999999</c:v>
                </c:pt>
                <c:pt idx="15">
                  <c:v>1.1454</c:v>
                </c:pt>
                <c:pt idx="16">
                  <c:v>1.30023</c:v>
                </c:pt>
                <c:pt idx="17">
                  <c:v>1.2672969999999966</c:v>
                </c:pt>
                <c:pt idx="18">
                  <c:v>1.30084</c:v>
                </c:pt>
                <c:pt idx="19">
                  <c:v>1.2746309999999998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CFEA-4345-BCF9-AAD778E27A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1205248"/>
        <c:axId val="201206784"/>
      </c:lineChart>
      <c:catAx>
        <c:axId val="2012052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01206784"/>
        <c:crosses val="autoZero"/>
        <c:auto val="1"/>
        <c:lblAlgn val="ctr"/>
        <c:lblOffset val="100"/>
        <c:noMultiLvlLbl val="0"/>
      </c:catAx>
      <c:valAx>
        <c:axId val="201206784"/>
        <c:scaling>
          <c:orientation val="minMax"/>
        </c:scaling>
        <c:delete val="0"/>
        <c:axPos val="l"/>
        <c:majorGridlines/>
        <c:numFmt formatCode="0.000" sourceLinked="1"/>
        <c:majorTickMark val="out"/>
        <c:minorTickMark val="none"/>
        <c:tickLblPos val="nextTo"/>
        <c:crossAx val="20120524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520681221665477"/>
          <c:y val="0.27916818090046486"/>
          <c:w val="0.14793187783345271"/>
          <c:h val="0.1390993337371296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7992003336031809E-2"/>
          <c:y val="2.8467999192408628E-2"/>
          <c:w val="0.92805565776240584"/>
          <c:h val="0.85576075105996352"/>
        </c:manualLayout>
      </c:layout>
      <c:lineChart>
        <c:grouping val="standard"/>
        <c:varyColors val="0"/>
        <c:ser>
          <c:idx val="0"/>
          <c:order val="0"/>
          <c:tx>
            <c:strRef>
              <c:f>'K 5 crops S,Pb'!$A$16</c:f>
              <c:strCache>
                <c:ptCount val="1"/>
                <c:pt idx="0">
                  <c:v>COTTON</c:v>
                </c:pt>
              </c:strCache>
            </c:strRef>
          </c:tx>
          <c:marker>
            <c:symbol val="none"/>
          </c:marker>
          <c:cat>
            <c:strRef>
              <c:f>'K 5 crops S,Pb'!$B$15:$U$15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'K 5 crops S,Pb'!$B$16:$U$16</c:f>
              <c:numCache>
                <c:formatCode>0.00</c:formatCode>
                <c:ptCount val="20"/>
                <c:pt idx="0">
                  <c:v>20.798059197324413</c:v>
                </c:pt>
                <c:pt idx="1">
                  <c:v>19.12065359848485</c:v>
                </c:pt>
                <c:pt idx="2">
                  <c:v>20.125655376009927</c:v>
                </c:pt>
                <c:pt idx="3">
                  <c:v>18.727742933741744</c:v>
                </c:pt>
                <c:pt idx="4">
                  <c:v>26.163440059790727</c:v>
                </c:pt>
                <c:pt idx="5">
                  <c:v>24.540265896172787</c:v>
                </c:pt>
                <c:pt idx="6">
                  <c:v>24.222089222348007</c:v>
                </c:pt>
                <c:pt idx="7">
                  <c:v>21.36114449381763</c:v>
                </c:pt>
                <c:pt idx="8">
                  <c:v>21.821287300234392</c:v>
                </c:pt>
                <c:pt idx="9">
                  <c:v>20.356270400000035</c:v>
                </c:pt>
                <c:pt idx="10">
                  <c:v>20.517595246677185</c:v>
                </c:pt>
                <c:pt idx="11">
                  <c:v>25.388584563758389</c:v>
                </c:pt>
                <c:pt idx="12">
                  <c:v>23.591091096472631</c:v>
                </c:pt>
                <c:pt idx="13">
                  <c:v>23.914386348648051</c:v>
                </c:pt>
                <c:pt idx="14">
                  <c:v>25.29147742138365</c:v>
                </c:pt>
                <c:pt idx="15">
                  <c:v>16.321291753472231</c:v>
                </c:pt>
                <c:pt idx="16">
                  <c:v>22.087744701900526</c:v>
                </c:pt>
                <c:pt idx="17">
                  <c:v>22.53579939010611</c:v>
                </c:pt>
                <c:pt idx="18">
                  <c:v>20.393264890808737</c:v>
                </c:pt>
                <c:pt idx="19">
                  <c:v>18.602594379614196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A029-4A9B-ACF2-A6490A4DBD60}"/>
            </c:ext>
          </c:extLst>
        </c:ser>
        <c:ser>
          <c:idx val="1"/>
          <c:order val="1"/>
          <c:tx>
            <c:strRef>
              <c:f>'K 5 crops S,Pb'!$A$17</c:f>
              <c:strCache>
                <c:ptCount val="1"/>
                <c:pt idx="0">
                  <c:v>RICE</c:v>
                </c:pt>
              </c:strCache>
            </c:strRef>
          </c:tx>
          <c:marker>
            <c:symbol val="none"/>
          </c:marker>
          <c:cat>
            <c:strRef>
              <c:f>'K 5 crops S,Pb'!$B$15:$U$15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'K 5 crops S,Pb'!$B$17:$U$17</c:f>
              <c:numCache>
                <c:formatCode>0.00</c:formatCode>
                <c:ptCount val="20"/>
                <c:pt idx="0">
                  <c:v>17.04</c:v>
                </c:pt>
                <c:pt idx="1">
                  <c:v>15.88</c:v>
                </c:pt>
                <c:pt idx="2">
                  <c:v>17.739999999999988</c:v>
                </c:pt>
                <c:pt idx="3">
                  <c:v>18.149999999999999</c:v>
                </c:pt>
                <c:pt idx="4">
                  <c:v>18.38</c:v>
                </c:pt>
                <c:pt idx="5">
                  <c:v>19.55</c:v>
                </c:pt>
                <c:pt idx="6">
                  <c:v>19.52</c:v>
                </c:pt>
                <c:pt idx="7">
                  <c:v>20.32</c:v>
                </c:pt>
                <c:pt idx="8">
                  <c:v>20.6</c:v>
                </c:pt>
                <c:pt idx="9">
                  <c:v>20.41</c:v>
                </c:pt>
                <c:pt idx="10">
                  <c:v>19.91</c:v>
                </c:pt>
                <c:pt idx="11">
                  <c:v>20.58</c:v>
                </c:pt>
                <c:pt idx="12">
                  <c:v>21.479999999999986</c:v>
                </c:pt>
                <c:pt idx="13">
                  <c:v>21.14</c:v>
                </c:pt>
                <c:pt idx="14">
                  <c:v>21.93</c:v>
                </c:pt>
                <c:pt idx="15">
                  <c:v>21.17</c:v>
                </c:pt>
                <c:pt idx="16">
                  <c:v>21.74</c:v>
                </c:pt>
                <c:pt idx="17">
                  <c:v>22.6</c:v>
                </c:pt>
                <c:pt idx="18">
                  <c:v>24.130000000000031</c:v>
                </c:pt>
                <c:pt idx="19">
                  <c:v>20.810000000000031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A029-4A9B-ACF2-A6490A4DBD60}"/>
            </c:ext>
          </c:extLst>
        </c:ser>
        <c:ser>
          <c:idx val="2"/>
          <c:order val="2"/>
          <c:tx>
            <c:strRef>
              <c:f>'K 5 crops S,Pb'!$A$18</c:f>
              <c:strCache>
                <c:ptCount val="1"/>
                <c:pt idx="0">
                  <c:v>SUGERCANE</c:v>
                </c:pt>
              </c:strCache>
            </c:strRef>
          </c:tx>
          <c:marker>
            <c:symbol val="none"/>
          </c:marker>
          <c:cat>
            <c:strRef>
              <c:f>'K 5 crops S,Pb'!$B$15:$U$15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'K 5 crops S,Pb'!$B$18:$U$18</c:f>
              <c:numCache>
                <c:formatCode>0.00</c:formatCode>
                <c:ptCount val="20"/>
                <c:pt idx="0">
                  <c:v>431.14218439716421</c:v>
                </c:pt>
                <c:pt idx="1">
                  <c:v>503.99775079872194</c:v>
                </c:pt>
                <c:pt idx="2">
                  <c:v>576.04142957393447</c:v>
                </c:pt>
                <c:pt idx="3">
                  <c:v>609.91797535545027</c:v>
                </c:pt>
                <c:pt idx="4">
                  <c:v>607.49210246305347</c:v>
                </c:pt>
                <c:pt idx="5">
                  <c:v>526.78056558139554</c:v>
                </c:pt>
                <c:pt idx="6">
                  <c:v>628.73047508474576</c:v>
                </c:pt>
                <c:pt idx="7">
                  <c:v>609.24757996889809</c:v>
                </c:pt>
                <c:pt idx="8">
                  <c:v>587.77561961389961</c:v>
                </c:pt>
                <c:pt idx="9">
                  <c:v>647.76847415448856</c:v>
                </c:pt>
                <c:pt idx="10">
                  <c:v>688.56171165692001</c:v>
                </c:pt>
                <c:pt idx="11">
                  <c:v>703.27225408723757</c:v>
                </c:pt>
                <c:pt idx="12">
                  <c:v>709.19413243076951</c:v>
                </c:pt>
                <c:pt idx="13">
                  <c:v>726.57169368275788</c:v>
                </c:pt>
                <c:pt idx="14">
                  <c:v>718.63234872675253</c:v>
                </c:pt>
                <c:pt idx="15">
                  <c:v>754.6958548066317</c:v>
                </c:pt>
                <c:pt idx="16">
                  <c:v>796.02357021479804</c:v>
                </c:pt>
                <c:pt idx="17">
                  <c:v>787.70701240532242</c:v>
                </c:pt>
                <c:pt idx="18">
                  <c:v>738.18339047619497</c:v>
                </c:pt>
                <c:pt idx="19">
                  <c:v>792.41805333333309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A029-4A9B-ACF2-A6490A4DBD60}"/>
            </c:ext>
          </c:extLst>
        </c:ser>
        <c:ser>
          <c:idx val="3"/>
          <c:order val="3"/>
          <c:tx>
            <c:strRef>
              <c:f>'K 5 crops S,Pb'!$A$19</c:f>
              <c:strCache>
                <c:ptCount val="1"/>
                <c:pt idx="0">
                  <c:v>MAIZE (Autumn)</c:v>
                </c:pt>
              </c:strCache>
            </c:strRef>
          </c:tx>
          <c:marker>
            <c:symbol val="none"/>
          </c:marker>
          <c:cat>
            <c:strRef>
              <c:f>'K 5 crops S,Pb'!$B$15:$U$15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'K 5 crops S,Pb'!$B$19:$U$19</c:f>
              <c:numCache>
                <c:formatCode>0.00</c:formatCode>
                <c:ptCount val="20"/>
                <c:pt idx="0">
                  <c:v>23.12</c:v>
                </c:pt>
                <c:pt idx="1">
                  <c:v>22.85</c:v>
                </c:pt>
                <c:pt idx="2">
                  <c:v>22.959999999999987</c:v>
                </c:pt>
                <c:pt idx="3">
                  <c:v>23.310000000000031</c:v>
                </c:pt>
                <c:pt idx="4">
                  <c:v>24.71</c:v>
                </c:pt>
                <c:pt idx="5">
                  <c:v>26.99</c:v>
                </c:pt>
                <c:pt idx="6">
                  <c:v>26.759999999999987</c:v>
                </c:pt>
                <c:pt idx="7">
                  <c:v>27</c:v>
                </c:pt>
                <c:pt idx="8">
                  <c:v>26.79</c:v>
                </c:pt>
                <c:pt idx="9">
                  <c:v>26.88</c:v>
                </c:pt>
                <c:pt idx="10">
                  <c:v>26.88</c:v>
                </c:pt>
                <c:pt idx="11">
                  <c:v>28.55</c:v>
                </c:pt>
                <c:pt idx="12">
                  <c:v>30.17</c:v>
                </c:pt>
                <c:pt idx="13">
                  <c:v>30.630000000000031</c:v>
                </c:pt>
                <c:pt idx="14">
                  <c:v>33.480000000000004</c:v>
                </c:pt>
                <c:pt idx="15">
                  <c:v>32.6</c:v>
                </c:pt>
                <c:pt idx="16">
                  <c:v>31.919999999999987</c:v>
                </c:pt>
                <c:pt idx="17">
                  <c:v>35.24</c:v>
                </c:pt>
                <c:pt idx="18">
                  <c:v>35.200000000000003</c:v>
                </c:pt>
                <c:pt idx="19">
                  <c:v>35.6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A029-4A9B-ACF2-A6490A4DBD60}"/>
            </c:ext>
          </c:extLst>
        </c:ser>
        <c:ser>
          <c:idx val="4"/>
          <c:order val="4"/>
          <c:tx>
            <c:strRef>
              <c:f>'K 5 crops S,Pb'!$A$20</c:f>
              <c:strCache>
                <c:ptCount val="1"/>
                <c:pt idx="0">
                  <c:v>MANGO</c:v>
                </c:pt>
              </c:strCache>
            </c:strRef>
          </c:tx>
          <c:marker>
            <c:symbol val="none"/>
          </c:marker>
          <c:cat>
            <c:strRef>
              <c:f>'K 5 crops S,Pb'!$B$15:$U$15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'K 5 crops S,Pb'!$B$20:$U$20</c:f>
              <c:numCache>
                <c:formatCode>0.00</c:formatCode>
                <c:ptCount val="20"/>
                <c:pt idx="0">
                  <c:v>146.42178680628328</c:v>
                </c:pt>
                <c:pt idx="1">
                  <c:v>146.75255197717078</c:v>
                </c:pt>
                <c:pt idx="2">
                  <c:v>143.47642172523967</c:v>
                </c:pt>
                <c:pt idx="3">
                  <c:v>147.88906952266643</c:v>
                </c:pt>
                <c:pt idx="4">
                  <c:v>144.43089001873167</c:v>
                </c:pt>
                <c:pt idx="5">
                  <c:v>140</c:v>
                </c:pt>
                <c:pt idx="6">
                  <c:v>133.30170950029668</c:v>
                </c:pt>
                <c:pt idx="7">
                  <c:v>134.97490448973159</c:v>
                </c:pt>
                <c:pt idx="8">
                  <c:v>129.65928158319235</c:v>
                </c:pt>
                <c:pt idx="9">
                  <c:v>143.85776885529907</c:v>
                </c:pt>
                <c:pt idx="10">
                  <c:v>149.27682003476019</c:v>
                </c:pt>
                <c:pt idx="11">
                  <c:v>128.71489844493792</c:v>
                </c:pt>
                <c:pt idx="12">
                  <c:v>128.97249620171368</c:v>
                </c:pt>
                <c:pt idx="13">
                  <c:v>128.55068098235219</c:v>
                </c:pt>
                <c:pt idx="14">
                  <c:v>135.21929775257792</c:v>
                </c:pt>
                <c:pt idx="15">
                  <c:v>126.18757679180888</c:v>
                </c:pt>
                <c:pt idx="16">
                  <c:v>143.1449792899403</c:v>
                </c:pt>
                <c:pt idx="17">
                  <c:v>139.34467906346788</c:v>
                </c:pt>
                <c:pt idx="18">
                  <c:v>147.26096480738923</c:v>
                </c:pt>
                <c:pt idx="19">
                  <c:v>144.44962545365337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A029-4A9B-ACF2-A6490A4DBD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9534848"/>
        <c:axId val="199544832"/>
      </c:lineChart>
      <c:catAx>
        <c:axId val="1995348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99544832"/>
        <c:crosses val="autoZero"/>
        <c:auto val="1"/>
        <c:lblAlgn val="ctr"/>
        <c:lblOffset val="100"/>
        <c:noMultiLvlLbl val="0"/>
      </c:catAx>
      <c:valAx>
        <c:axId val="199544832"/>
        <c:scaling>
          <c:orientation val="minMax"/>
        </c:scaling>
        <c:delete val="0"/>
        <c:axPos val="l"/>
        <c:majorGridlines/>
        <c:numFmt formatCode="0.00" sourceLinked="1"/>
        <c:majorTickMark val="out"/>
        <c:minorTickMark val="none"/>
        <c:tickLblPos val="nextTo"/>
        <c:crossAx val="19953484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4792049942355474"/>
          <c:y val="0.34049404401372879"/>
          <c:w val="0.15207950057644692"/>
          <c:h val="0.23183222289521521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9538252162924077E-2"/>
          <c:y val="2.8036665871311556E-2"/>
          <c:w val="0.93697299990278959"/>
          <c:h val="0.85794619422572183"/>
        </c:manualLayout>
      </c:layout>
      <c:lineChart>
        <c:grouping val="standard"/>
        <c:varyColors val="0"/>
        <c:ser>
          <c:idx val="0"/>
          <c:order val="0"/>
          <c:tx>
            <c:strRef>
              <c:f>'K 5 crop except Cotton'!$A$16</c:f>
              <c:strCache>
                <c:ptCount val="1"/>
                <c:pt idx="0">
                  <c:v>COTTON</c:v>
                </c:pt>
              </c:strCache>
            </c:strRef>
          </c:tx>
          <c:marker>
            <c:symbol val="none"/>
          </c:marker>
          <c:cat>
            <c:strRef>
              <c:f>'K 5 crop except Cotton'!$B$15:$U$15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'K 5 crop except Cotton'!$B$16:$U$16</c:f>
              <c:numCache>
                <c:formatCode>0.00</c:formatCode>
                <c:ptCount val="20"/>
                <c:pt idx="0">
                  <c:v>20.798059197324413</c:v>
                </c:pt>
                <c:pt idx="1">
                  <c:v>19.12065359848485</c:v>
                </c:pt>
                <c:pt idx="2">
                  <c:v>20.125655376009927</c:v>
                </c:pt>
                <c:pt idx="3">
                  <c:v>18.727742933741744</c:v>
                </c:pt>
                <c:pt idx="4">
                  <c:v>26.163440059790727</c:v>
                </c:pt>
                <c:pt idx="5">
                  <c:v>24.540265896172787</c:v>
                </c:pt>
                <c:pt idx="6">
                  <c:v>24.222089222348007</c:v>
                </c:pt>
                <c:pt idx="7">
                  <c:v>21.36114449381763</c:v>
                </c:pt>
                <c:pt idx="8">
                  <c:v>21.821287300234392</c:v>
                </c:pt>
                <c:pt idx="9">
                  <c:v>20.356270400000035</c:v>
                </c:pt>
                <c:pt idx="10">
                  <c:v>20.517595246677185</c:v>
                </c:pt>
                <c:pt idx="11">
                  <c:v>25.388584563758389</c:v>
                </c:pt>
                <c:pt idx="12">
                  <c:v>23.591091096472631</c:v>
                </c:pt>
                <c:pt idx="13">
                  <c:v>23.914386348648051</c:v>
                </c:pt>
                <c:pt idx="14">
                  <c:v>25.29147742138365</c:v>
                </c:pt>
                <c:pt idx="15">
                  <c:v>16.321291753472231</c:v>
                </c:pt>
                <c:pt idx="16">
                  <c:v>22.087744701900526</c:v>
                </c:pt>
                <c:pt idx="17">
                  <c:v>22.53579939010611</c:v>
                </c:pt>
                <c:pt idx="18">
                  <c:v>20.393264890808737</c:v>
                </c:pt>
                <c:pt idx="19">
                  <c:v>18.602594379614196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4392-47BC-9851-B82D2D2C4DE8}"/>
            </c:ext>
          </c:extLst>
        </c:ser>
        <c:ser>
          <c:idx val="1"/>
          <c:order val="1"/>
          <c:tx>
            <c:strRef>
              <c:f>'K 5 crop except Cotton'!$A$17</c:f>
              <c:strCache>
                <c:ptCount val="1"/>
                <c:pt idx="0">
                  <c:v>RICE</c:v>
                </c:pt>
              </c:strCache>
            </c:strRef>
          </c:tx>
          <c:marker>
            <c:symbol val="none"/>
          </c:marker>
          <c:cat>
            <c:strRef>
              <c:f>'K 5 crop except Cotton'!$B$15:$U$15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'K 5 crop except Cotton'!$B$17:$U$17</c:f>
              <c:numCache>
                <c:formatCode>0.00</c:formatCode>
                <c:ptCount val="20"/>
                <c:pt idx="0">
                  <c:v>17.04</c:v>
                </c:pt>
                <c:pt idx="1">
                  <c:v>15.88</c:v>
                </c:pt>
                <c:pt idx="2">
                  <c:v>17.739999999999988</c:v>
                </c:pt>
                <c:pt idx="3">
                  <c:v>18.149999999999999</c:v>
                </c:pt>
                <c:pt idx="4">
                  <c:v>18.38</c:v>
                </c:pt>
                <c:pt idx="5">
                  <c:v>19.55</c:v>
                </c:pt>
                <c:pt idx="6">
                  <c:v>19.52</c:v>
                </c:pt>
                <c:pt idx="7">
                  <c:v>20.32</c:v>
                </c:pt>
                <c:pt idx="8">
                  <c:v>20.6</c:v>
                </c:pt>
                <c:pt idx="9">
                  <c:v>20.41</c:v>
                </c:pt>
                <c:pt idx="10">
                  <c:v>19.91</c:v>
                </c:pt>
                <c:pt idx="11">
                  <c:v>20.58</c:v>
                </c:pt>
                <c:pt idx="12">
                  <c:v>21.479999999999986</c:v>
                </c:pt>
                <c:pt idx="13">
                  <c:v>21.14</c:v>
                </c:pt>
                <c:pt idx="14">
                  <c:v>21.93</c:v>
                </c:pt>
                <c:pt idx="15">
                  <c:v>21.17</c:v>
                </c:pt>
                <c:pt idx="16">
                  <c:v>21.74</c:v>
                </c:pt>
                <c:pt idx="17">
                  <c:v>22.6</c:v>
                </c:pt>
                <c:pt idx="18">
                  <c:v>24.130000000000031</c:v>
                </c:pt>
                <c:pt idx="19">
                  <c:v>20.810000000000031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4392-47BC-9851-B82D2D2C4DE8}"/>
            </c:ext>
          </c:extLst>
        </c:ser>
        <c:ser>
          <c:idx val="2"/>
          <c:order val="2"/>
          <c:tx>
            <c:strRef>
              <c:f>'K 5 crop except Cotton'!$A$18</c:f>
              <c:strCache>
                <c:ptCount val="1"/>
                <c:pt idx="0">
                  <c:v>SUGERCANE</c:v>
                </c:pt>
              </c:strCache>
            </c:strRef>
          </c:tx>
          <c:cat>
            <c:strRef>
              <c:f>'K 5 crop except Cotton'!$B$15:$U$15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'K 5 crop except Cotton'!$B$18:$U$18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4392-47BC-9851-B82D2D2C4DE8}"/>
            </c:ext>
          </c:extLst>
        </c:ser>
        <c:ser>
          <c:idx val="3"/>
          <c:order val="3"/>
          <c:tx>
            <c:strRef>
              <c:f>'K 5 crop except Cotton'!$A$19</c:f>
              <c:strCache>
                <c:ptCount val="1"/>
                <c:pt idx="0">
                  <c:v>MAIZE (Autumn)</c:v>
                </c:pt>
              </c:strCache>
            </c:strRef>
          </c:tx>
          <c:marker>
            <c:symbol val="none"/>
          </c:marker>
          <c:cat>
            <c:strRef>
              <c:f>'K 5 crop except Cotton'!$B$15:$U$15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'K 5 crop except Cotton'!$B$19:$U$19</c:f>
              <c:numCache>
                <c:formatCode>0.00</c:formatCode>
                <c:ptCount val="20"/>
                <c:pt idx="0">
                  <c:v>23.12</c:v>
                </c:pt>
                <c:pt idx="1">
                  <c:v>22.85</c:v>
                </c:pt>
                <c:pt idx="2">
                  <c:v>22.959999999999987</c:v>
                </c:pt>
                <c:pt idx="3">
                  <c:v>23.310000000000031</c:v>
                </c:pt>
                <c:pt idx="4">
                  <c:v>24.71</c:v>
                </c:pt>
                <c:pt idx="5">
                  <c:v>26.99</c:v>
                </c:pt>
                <c:pt idx="6">
                  <c:v>26.759999999999987</c:v>
                </c:pt>
                <c:pt idx="7">
                  <c:v>27</c:v>
                </c:pt>
                <c:pt idx="8">
                  <c:v>26.79</c:v>
                </c:pt>
                <c:pt idx="9">
                  <c:v>26.88</c:v>
                </c:pt>
                <c:pt idx="10">
                  <c:v>26.88</c:v>
                </c:pt>
                <c:pt idx="11">
                  <c:v>28.55</c:v>
                </c:pt>
                <c:pt idx="12">
                  <c:v>30.17</c:v>
                </c:pt>
                <c:pt idx="13">
                  <c:v>30.630000000000031</c:v>
                </c:pt>
                <c:pt idx="14">
                  <c:v>33.480000000000004</c:v>
                </c:pt>
                <c:pt idx="15">
                  <c:v>32.6</c:v>
                </c:pt>
                <c:pt idx="16">
                  <c:v>31.919999999999987</c:v>
                </c:pt>
                <c:pt idx="17">
                  <c:v>35.24</c:v>
                </c:pt>
                <c:pt idx="18">
                  <c:v>35.200000000000003</c:v>
                </c:pt>
                <c:pt idx="19">
                  <c:v>35.6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4392-47BC-9851-B82D2D2C4D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9643520"/>
        <c:axId val="199645056"/>
      </c:lineChart>
      <c:catAx>
        <c:axId val="19964352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99645056"/>
        <c:crosses val="autoZero"/>
        <c:auto val="1"/>
        <c:lblAlgn val="ctr"/>
        <c:lblOffset val="100"/>
        <c:noMultiLvlLbl val="0"/>
      </c:catAx>
      <c:valAx>
        <c:axId val="199645056"/>
        <c:scaling>
          <c:orientation val="minMax"/>
        </c:scaling>
        <c:delete val="0"/>
        <c:axPos val="l"/>
        <c:majorGridlines/>
        <c:numFmt formatCode="0.00" sourceLinked="1"/>
        <c:majorTickMark val="out"/>
        <c:minorTickMark val="none"/>
        <c:tickLblPos val="nextTo"/>
        <c:crossAx val="19964352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4932864294740962"/>
          <c:y val="0.60574644078581164"/>
          <c:w val="0.15067135705259074"/>
          <c:h val="0.13699176807444524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9538259397572096E-2"/>
          <c:y val="2.8912811679790026E-2"/>
          <c:w val="0.93757253542973351"/>
          <c:h val="0.85350701279527563"/>
        </c:manualLayout>
      </c:layout>
      <c:lineChart>
        <c:grouping val="standard"/>
        <c:varyColors val="0"/>
        <c:ser>
          <c:idx val="0"/>
          <c:order val="0"/>
          <c:tx>
            <c:strRef>
              <c:f>'R 5 crops S.pb'!$A$3</c:f>
              <c:strCache>
                <c:ptCount val="1"/>
                <c:pt idx="0">
                  <c:v>Wheat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none"/>
          </c:marker>
          <c:cat>
            <c:strRef>
              <c:f>'R 5 crops S.pb'!$B$2:$U$2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'R 5 crops S.pb'!$B$3:$U$3</c:f>
              <c:numCache>
                <c:formatCode>0.000</c:formatCode>
                <c:ptCount val="20"/>
                <c:pt idx="0">
                  <c:v>6.1880000000000006</c:v>
                </c:pt>
                <c:pt idx="1">
                  <c:v>6.1089999999999955</c:v>
                </c:pt>
                <c:pt idx="2">
                  <c:v>6.0510000000000002</c:v>
                </c:pt>
                <c:pt idx="3">
                  <c:v>6.1619999999999955</c:v>
                </c:pt>
                <c:pt idx="4">
                  <c:v>6.1819999999999995</c:v>
                </c:pt>
                <c:pt idx="5">
                  <c:v>6.306</c:v>
                </c:pt>
                <c:pt idx="6">
                  <c:v>6.226</c:v>
                </c:pt>
                <c:pt idx="7">
                  <c:v>6.173</c:v>
                </c:pt>
                <c:pt idx="8">
                  <c:v>6.6199999999999966</c:v>
                </c:pt>
                <c:pt idx="9">
                  <c:v>6.870000000000001</c:v>
                </c:pt>
                <c:pt idx="10">
                  <c:v>6.4239999999999995</c:v>
                </c:pt>
                <c:pt idx="11">
                  <c:v>6.0960000000000001</c:v>
                </c:pt>
                <c:pt idx="12">
                  <c:v>6.21</c:v>
                </c:pt>
                <c:pt idx="13">
                  <c:v>6.6760000000000002</c:v>
                </c:pt>
                <c:pt idx="14">
                  <c:v>6.8490000000000002</c:v>
                </c:pt>
                <c:pt idx="15">
                  <c:v>6.7919999999999998</c:v>
                </c:pt>
                <c:pt idx="16">
                  <c:v>6.5939999999999985</c:v>
                </c:pt>
                <c:pt idx="17">
                  <c:v>6.5069999999999997</c:v>
                </c:pt>
                <c:pt idx="18">
                  <c:v>6.5070000000000006</c:v>
                </c:pt>
                <c:pt idx="19">
                  <c:v>6.7859999999999996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D347-4314-BD4F-42A5454BB990}"/>
            </c:ext>
          </c:extLst>
        </c:ser>
        <c:ser>
          <c:idx val="1"/>
          <c:order val="1"/>
          <c:tx>
            <c:strRef>
              <c:f>'R 5 crops S.pb'!$A$4</c:f>
              <c:strCache>
                <c:ptCount val="1"/>
                <c:pt idx="0">
                  <c:v>R.O.Seed</c:v>
                </c:pt>
              </c:strCache>
            </c:strRef>
          </c:tx>
          <c:spPr>
            <a:ln>
              <a:solidFill>
                <a:schemeClr val="accent3">
                  <a:lumMod val="60000"/>
                  <a:lumOff val="40000"/>
                </a:schemeClr>
              </a:solidFill>
            </a:ln>
          </c:spPr>
          <c:marker>
            <c:symbol val="none"/>
          </c:marker>
          <c:cat>
            <c:strRef>
              <c:f>'R 5 crops S.pb'!$B$2:$U$2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'R 5 crops S.pb'!$B$4:$U$4</c:f>
              <c:numCache>
                <c:formatCode>General</c:formatCode>
                <c:ptCount val="20"/>
                <c:pt idx="0">
                  <c:v>0.19140000000000001</c:v>
                </c:pt>
                <c:pt idx="1">
                  <c:v>0.20169999999999999</c:v>
                </c:pt>
                <c:pt idx="2">
                  <c:v>0.21640000000000048</c:v>
                </c:pt>
                <c:pt idx="3">
                  <c:v>0.23910000000000003</c:v>
                </c:pt>
                <c:pt idx="4">
                  <c:v>0.22870000000000001</c:v>
                </c:pt>
                <c:pt idx="5">
                  <c:v>0.17920000000000039</c:v>
                </c:pt>
                <c:pt idx="6">
                  <c:v>0.18380000000000021</c:v>
                </c:pt>
                <c:pt idx="7">
                  <c:v>0.17150000000000001</c:v>
                </c:pt>
                <c:pt idx="8">
                  <c:v>0.20820000000000038</c:v>
                </c:pt>
                <c:pt idx="9">
                  <c:v>0.15815000000000001</c:v>
                </c:pt>
                <c:pt idx="10">
                  <c:v>0.18230000000000021</c:v>
                </c:pt>
                <c:pt idx="11">
                  <c:v>0.17440000000000042</c:v>
                </c:pt>
                <c:pt idx="12">
                  <c:v>0.20350000000000001</c:v>
                </c:pt>
                <c:pt idx="13">
                  <c:v>0.18410000000000001</c:v>
                </c:pt>
                <c:pt idx="14">
                  <c:v>0.16059999999999999</c:v>
                </c:pt>
                <c:pt idx="15">
                  <c:v>0.1328</c:v>
                </c:pt>
                <c:pt idx="16">
                  <c:v>0.12720000000000001</c:v>
                </c:pt>
                <c:pt idx="17">
                  <c:v>0.13739999999999999</c:v>
                </c:pt>
                <c:pt idx="18">
                  <c:v>0.18800000000000042</c:v>
                </c:pt>
                <c:pt idx="19">
                  <c:v>0.3225000000000009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D347-4314-BD4F-42A5454BB990}"/>
            </c:ext>
          </c:extLst>
        </c:ser>
        <c:ser>
          <c:idx val="2"/>
          <c:order val="2"/>
          <c:tx>
            <c:strRef>
              <c:f>'R 5 crops S.pb'!$A$5</c:f>
              <c:strCache>
                <c:ptCount val="1"/>
                <c:pt idx="0">
                  <c:v>SUNFLOWER</c:v>
                </c:pt>
              </c:strCache>
            </c:strRef>
          </c:tx>
          <c:spPr>
            <a:ln>
              <a:solidFill>
                <a:schemeClr val="accent6">
                  <a:lumMod val="60000"/>
                  <a:lumOff val="40000"/>
                </a:schemeClr>
              </a:solidFill>
            </a:ln>
          </c:spPr>
          <c:marker>
            <c:symbol val="none"/>
          </c:marker>
          <c:cat>
            <c:strRef>
              <c:f>'R 5 crops S.pb'!$B$2:$U$2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'R 5 crops S.pb'!$B$5:$U$5</c:f>
              <c:numCache>
                <c:formatCode>General</c:formatCode>
                <c:ptCount val="20"/>
                <c:pt idx="0">
                  <c:v>2.0750000000000001E-2</c:v>
                </c:pt>
                <c:pt idx="1">
                  <c:v>3.9040000000000005E-2</c:v>
                </c:pt>
                <c:pt idx="2">
                  <c:v>8.1970000000000015E-2</c:v>
                </c:pt>
                <c:pt idx="3">
                  <c:v>0.1966</c:v>
                </c:pt>
                <c:pt idx="4">
                  <c:v>0.13502</c:v>
                </c:pt>
                <c:pt idx="5">
                  <c:v>0.18248000000000042</c:v>
                </c:pt>
                <c:pt idx="6">
                  <c:v>0.21999000000000063</c:v>
                </c:pt>
                <c:pt idx="7">
                  <c:v>0.36795000000000078</c:v>
                </c:pt>
                <c:pt idx="8">
                  <c:v>0.15871000000000063</c:v>
                </c:pt>
                <c:pt idx="9">
                  <c:v>8.294E-2</c:v>
                </c:pt>
                <c:pt idx="10">
                  <c:v>7.1580000000000005E-2</c:v>
                </c:pt>
                <c:pt idx="11">
                  <c:v>0.10697000000000002</c:v>
                </c:pt>
                <c:pt idx="12">
                  <c:v>0.11585999999999967</c:v>
                </c:pt>
                <c:pt idx="13">
                  <c:v>6.1590000000000013E-2</c:v>
                </c:pt>
                <c:pt idx="14">
                  <c:v>4.949000000000018E-2</c:v>
                </c:pt>
                <c:pt idx="15">
                  <c:v>3.5601000000000098E-2</c:v>
                </c:pt>
                <c:pt idx="16">
                  <c:v>4.4722000000000185E-2</c:v>
                </c:pt>
                <c:pt idx="17">
                  <c:v>9.1336000000000001E-2</c:v>
                </c:pt>
                <c:pt idx="18">
                  <c:v>6.370000000000002E-2</c:v>
                </c:pt>
                <c:pt idx="19" formatCode="0.0000">
                  <c:v>7.2335000000000024E-2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D347-4314-BD4F-42A5454BB990}"/>
            </c:ext>
          </c:extLst>
        </c:ser>
        <c:ser>
          <c:idx val="3"/>
          <c:order val="3"/>
          <c:tx>
            <c:strRef>
              <c:f>'R 5 crops S.pb'!$A$6</c:f>
              <c:strCache>
                <c:ptCount val="1"/>
                <c:pt idx="0">
                  <c:v>MOONG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ymbol val="none"/>
          </c:marker>
          <c:cat>
            <c:strRef>
              <c:f>'R 5 crops S.pb'!$B$2:$U$2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'R 5 crops S.pb'!$B$6:$U$6</c:f>
              <c:numCache>
                <c:formatCode>0.0000</c:formatCode>
                <c:ptCount val="20"/>
                <c:pt idx="0">
                  <c:v>0.13880999999999999</c:v>
                </c:pt>
                <c:pt idx="1">
                  <c:v>0.13951000000000024</c:v>
                </c:pt>
                <c:pt idx="2">
                  <c:v>0.16049000000000024</c:v>
                </c:pt>
                <c:pt idx="3">
                  <c:v>0.16422</c:v>
                </c:pt>
                <c:pt idx="4">
                  <c:v>0.14052000000000001</c:v>
                </c:pt>
                <c:pt idx="5">
                  <c:v>0.11772000000000023</c:v>
                </c:pt>
                <c:pt idx="6">
                  <c:v>0.11960999999999998</c:v>
                </c:pt>
                <c:pt idx="7">
                  <c:v>0.13021000000000021</c:v>
                </c:pt>
                <c:pt idx="8">
                  <c:v>0.10224000000000009</c:v>
                </c:pt>
                <c:pt idx="9">
                  <c:v>8.6310000000000012E-2</c:v>
                </c:pt>
                <c:pt idx="10">
                  <c:v>4.8339999999999994E-2</c:v>
                </c:pt>
                <c:pt idx="11">
                  <c:v>5.2700000000000143E-2</c:v>
                </c:pt>
                <c:pt idx="12">
                  <c:v>5.5740000000000012E-2</c:v>
                </c:pt>
                <c:pt idx="13">
                  <c:v>6.1910000000000014E-2</c:v>
                </c:pt>
                <c:pt idx="14">
                  <c:v>8.3360000000000045E-2</c:v>
                </c:pt>
                <c:pt idx="15">
                  <c:v>0.11620999999999998</c:v>
                </c:pt>
                <c:pt idx="16">
                  <c:v>0.12234</c:v>
                </c:pt>
                <c:pt idx="17">
                  <c:v>9.3761000000000247E-2</c:v>
                </c:pt>
                <c:pt idx="18">
                  <c:v>8.792800000000002E-2</c:v>
                </c:pt>
                <c:pt idx="19">
                  <c:v>8.6830000000000004E-2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D347-4314-BD4F-42A5454BB990}"/>
            </c:ext>
          </c:extLst>
        </c:ser>
        <c:ser>
          <c:idx val="4"/>
          <c:order val="4"/>
          <c:tx>
            <c:strRef>
              <c:f>'R 5 crops S.pb'!$A$7</c:f>
              <c:strCache>
                <c:ptCount val="1"/>
                <c:pt idx="0">
                  <c:v>POTATO</c:v>
                </c:pt>
              </c:strCache>
            </c:strRef>
          </c:tx>
          <c:spPr>
            <a:ln>
              <a:solidFill>
                <a:schemeClr val="bg2">
                  <a:lumMod val="50000"/>
                </a:schemeClr>
              </a:solidFill>
            </a:ln>
          </c:spPr>
          <c:marker>
            <c:symbol val="none"/>
          </c:marker>
          <c:cat>
            <c:strRef>
              <c:f>'R 5 crops S.pb'!$B$2:$U$2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'R 5 crops S.pb'!$B$7:$U$7</c:f>
              <c:numCache>
                <c:formatCode>0.00000</c:formatCode>
                <c:ptCount val="20"/>
                <c:pt idx="0">
                  <c:v>1.5300000000000042E-3</c:v>
                </c:pt>
                <c:pt idx="1">
                  <c:v>1.7500000000000035E-3</c:v>
                </c:pt>
                <c:pt idx="2">
                  <c:v>1.400000000000003E-3</c:v>
                </c:pt>
                <c:pt idx="3">
                  <c:v>1.8200000000000059E-3</c:v>
                </c:pt>
                <c:pt idx="4">
                  <c:v>1.9800000000000069E-3</c:v>
                </c:pt>
                <c:pt idx="5">
                  <c:v>1.2500000000000033E-3</c:v>
                </c:pt>
                <c:pt idx="6">
                  <c:v>8.6000000000000226E-4</c:v>
                </c:pt>
                <c:pt idx="7">
                  <c:v>1.1799999999999998E-3</c:v>
                </c:pt>
                <c:pt idx="8">
                  <c:v>2.8599999999999997E-3</c:v>
                </c:pt>
                <c:pt idx="9">
                  <c:v>2.6800000000000075E-3</c:v>
                </c:pt>
                <c:pt idx="10">
                  <c:v>2.8000000000000052E-3</c:v>
                </c:pt>
                <c:pt idx="11">
                  <c:v>1.8500000000000062E-3</c:v>
                </c:pt>
                <c:pt idx="12">
                  <c:v>1.8900000000000067E-3</c:v>
                </c:pt>
                <c:pt idx="13">
                  <c:v>1.9300000000000061E-3</c:v>
                </c:pt>
                <c:pt idx="14">
                  <c:v>1.9400000000000064E-3</c:v>
                </c:pt>
                <c:pt idx="15">
                  <c:v>1.9100000000000065E-3</c:v>
                </c:pt>
                <c:pt idx="16">
                  <c:v>1.9599999999999999E-3</c:v>
                </c:pt>
                <c:pt idx="17">
                  <c:v>1.973000000000006E-3</c:v>
                </c:pt>
                <c:pt idx="18">
                  <c:v>1.8300000000000061E-3</c:v>
                </c:pt>
                <c:pt idx="19">
                  <c:v>1.8039999999999998E-3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D347-4314-BD4F-42A5454BB9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2250112"/>
        <c:axId val="202251648"/>
      </c:lineChart>
      <c:catAx>
        <c:axId val="2022501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02251648"/>
        <c:crosses val="autoZero"/>
        <c:auto val="1"/>
        <c:lblAlgn val="ctr"/>
        <c:lblOffset val="100"/>
        <c:noMultiLvlLbl val="0"/>
      </c:catAx>
      <c:valAx>
        <c:axId val="202251648"/>
        <c:scaling>
          <c:orientation val="minMax"/>
        </c:scaling>
        <c:delete val="0"/>
        <c:axPos val="l"/>
        <c:majorGridlines/>
        <c:numFmt formatCode="0.000" sourceLinked="1"/>
        <c:majorTickMark val="out"/>
        <c:minorTickMark val="none"/>
        <c:tickLblPos val="nextTo"/>
        <c:crossAx val="20225011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6868047884228661"/>
          <c:y val="0.49946009678477776"/>
          <c:w val="0.12668989096552577"/>
          <c:h val="0.23545460137795279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2690041103352674E-2"/>
          <c:y val="2.8467999192408628E-2"/>
          <c:w val="0.94409386916258164"/>
          <c:h val="0.85576075105996352"/>
        </c:manualLayout>
      </c:layout>
      <c:lineChart>
        <c:grouping val="standard"/>
        <c:varyColors val="0"/>
        <c:ser>
          <c:idx val="0"/>
          <c:order val="0"/>
          <c:tx>
            <c:strRef>
              <c:f>'Rabi 5 data except wheat'!$A$3</c:f>
              <c:strCache>
                <c:ptCount val="1"/>
                <c:pt idx="0">
                  <c:v>Wheat</c:v>
                </c:pt>
              </c:strCache>
            </c:strRef>
          </c:tx>
          <c:cat>
            <c:strRef>
              <c:f>'Rabi 5 data except wheat'!$B$2:$U$2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'Rabi 5 data except wheat'!$B$3:$U$3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0095-4890-B40C-FCE5430EEA81}"/>
            </c:ext>
          </c:extLst>
        </c:ser>
        <c:ser>
          <c:idx val="1"/>
          <c:order val="1"/>
          <c:tx>
            <c:strRef>
              <c:f>'Rabi 5 data except wheat'!$A$4</c:f>
              <c:strCache>
                <c:ptCount val="1"/>
                <c:pt idx="0">
                  <c:v>R.O.Seed</c:v>
                </c:pt>
              </c:strCache>
            </c:strRef>
          </c:tx>
          <c:spPr>
            <a:ln>
              <a:solidFill>
                <a:schemeClr val="accent6"/>
              </a:solidFill>
            </a:ln>
          </c:spPr>
          <c:marker>
            <c:symbol val="none"/>
          </c:marker>
          <c:cat>
            <c:strRef>
              <c:f>'Rabi 5 data except wheat'!$B$2:$U$2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'Rabi 5 data except wheat'!$B$4:$U$4</c:f>
              <c:numCache>
                <c:formatCode>General</c:formatCode>
                <c:ptCount val="20"/>
                <c:pt idx="0">
                  <c:v>0.19140000000000001</c:v>
                </c:pt>
                <c:pt idx="1">
                  <c:v>0.20169999999999999</c:v>
                </c:pt>
                <c:pt idx="2">
                  <c:v>0.21640000000000048</c:v>
                </c:pt>
                <c:pt idx="3">
                  <c:v>0.23910000000000003</c:v>
                </c:pt>
                <c:pt idx="4">
                  <c:v>0.22870000000000001</c:v>
                </c:pt>
                <c:pt idx="5">
                  <c:v>0.17920000000000039</c:v>
                </c:pt>
                <c:pt idx="6">
                  <c:v>0.18380000000000021</c:v>
                </c:pt>
                <c:pt idx="7">
                  <c:v>0.17150000000000001</c:v>
                </c:pt>
                <c:pt idx="8">
                  <c:v>0.20820000000000038</c:v>
                </c:pt>
                <c:pt idx="9">
                  <c:v>0.15815000000000001</c:v>
                </c:pt>
                <c:pt idx="10">
                  <c:v>0.18230000000000021</c:v>
                </c:pt>
                <c:pt idx="11">
                  <c:v>0.17440000000000042</c:v>
                </c:pt>
                <c:pt idx="12">
                  <c:v>0.20350000000000001</c:v>
                </c:pt>
                <c:pt idx="13">
                  <c:v>0.18410000000000001</c:v>
                </c:pt>
                <c:pt idx="14">
                  <c:v>0.16059999999999999</c:v>
                </c:pt>
                <c:pt idx="15">
                  <c:v>0.1328</c:v>
                </c:pt>
                <c:pt idx="16">
                  <c:v>0.12720000000000001</c:v>
                </c:pt>
                <c:pt idx="17">
                  <c:v>0.13739999999999999</c:v>
                </c:pt>
                <c:pt idx="18">
                  <c:v>0.18800000000000042</c:v>
                </c:pt>
                <c:pt idx="19">
                  <c:v>0.3225000000000009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0095-4890-B40C-FCE5430EEA81}"/>
            </c:ext>
          </c:extLst>
        </c:ser>
        <c:ser>
          <c:idx val="2"/>
          <c:order val="2"/>
          <c:tx>
            <c:strRef>
              <c:f>'Rabi 5 data except wheat'!$A$5</c:f>
              <c:strCache>
                <c:ptCount val="1"/>
                <c:pt idx="0">
                  <c:v>SUNFLOWER</c:v>
                </c:pt>
              </c:strCache>
            </c:strRef>
          </c:tx>
          <c:spPr>
            <a:ln>
              <a:solidFill>
                <a:srgbClr val="FFC000"/>
              </a:solidFill>
            </a:ln>
          </c:spPr>
          <c:marker>
            <c:symbol val="none"/>
          </c:marker>
          <c:cat>
            <c:strRef>
              <c:f>'Rabi 5 data except wheat'!$B$2:$U$2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'Rabi 5 data except wheat'!$B$5:$U$5</c:f>
              <c:numCache>
                <c:formatCode>General</c:formatCode>
                <c:ptCount val="20"/>
                <c:pt idx="0">
                  <c:v>2.0750000000000001E-2</c:v>
                </c:pt>
                <c:pt idx="1">
                  <c:v>3.9040000000000005E-2</c:v>
                </c:pt>
                <c:pt idx="2">
                  <c:v>8.1970000000000015E-2</c:v>
                </c:pt>
                <c:pt idx="3">
                  <c:v>0.1966</c:v>
                </c:pt>
                <c:pt idx="4">
                  <c:v>0.13502</c:v>
                </c:pt>
                <c:pt idx="5">
                  <c:v>0.18248000000000042</c:v>
                </c:pt>
                <c:pt idx="6">
                  <c:v>0.21999000000000063</c:v>
                </c:pt>
                <c:pt idx="7">
                  <c:v>0.36795000000000078</c:v>
                </c:pt>
                <c:pt idx="8">
                  <c:v>0.15871000000000063</c:v>
                </c:pt>
                <c:pt idx="9">
                  <c:v>8.294E-2</c:v>
                </c:pt>
                <c:pt idx="10">
                  <c:v>7.1580000000000005E-2</c:v>
                </c:pt>
                <c:pt idx="11">
                  <c:v>0.10697000000000002</c:v>
                </c:pt>
                <c:pt idx="12">
                  <c:v>0.11585999999999967</c:v>
                </c:pt>
                <c:pt idx="13">
                  <c:v>6.1590000000000013E-2</c:v>
                </c:pt>
                <c:pt idx="14">
                  <c:v>4.949000000000018E-2</c:v>
                </c:pt>
                <c:pt idx="15">
                  <c:v>3.5601000000000098E-2</c:v>
                </c:pt>
                <c:pt idx="16">
                  <c:v>4.4722000000000185E-2</c:v>
                </c:pt>
                <c:pt idx="17">
                  <c:v>9.1336000000000001E-2</c:v>
                </c:pt>
                <c:pt idx="18">
                  <c:v>6.370000000000002E-2</c:v>
                </c:pt>
                <c:pt idx="19" formatCode="0.0000">
                  <c:v>7.2335000000000024E-2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0095-4890-B40C-FCE5430EEA81}"/>
            </c:ext>
          </c:extLst>
        </c:ser>
        <c:ser>
          <c:idx val="3"/>
          <c:order val="3"/>
          <c:tx>
            <c:strRef>
              <c:f>'Rabi 5 data except wheat'!$A$6</c:f>
              <c:strCache>
                <c:ptCount val="1"/>
                <c:pt idx="0">
                  <c:v>MOONG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ymbol val="none"/>
          </c:marker>
          <c:cat>
            <c:strRef>
              <c:f>'Rabi 5 data except wheat'!$B$2:$U$2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'Rabi 5 data except wheat'!$B$6:$U$6</c:f>
              <c:numCache>
                <c:formatCode>0.0000</c:formatCode>
                <c:ptCount val="20"/>
                <c:pt idx="0">
                  <c:v>0.13880999999999999</c:v>
                </c:pt>
                <c:pt idx="1">
                  <c:v>0.13951000000000024</c:v>
                </c:pt>
                <c:pt idx="2">
                  <c:v>0.16049000000000024</c:v>
                </c:pt>
                <c:pt idx="3">
                  <c:v>0.16422</c:v>
                </c:pt>
                <c:pt idx="4">
                  <c:v>0.14052000000000001</c:v>
                </c:pt>
                <c:pt idx="5">
                  <c:v>0.11772000000000023</c:v>
                </c:pt>
                <c:pt idx="6">
                  <c:v>0.11960999999999998</c:v>
                </c:pt>
                <c:pt idx="7">
                  <c:v>0.13021000000000021</c:v>
                </c:pt>
                <c:pt idx="8">
                  <c:v>0.10224000000000009</c:v>
                </c:pt>
                <c:pt idx="9">
                  <c:v>8.6310000000000012E-2</c:v>
                </c:pt>
                <c:pt idx="10">
                  <c:v>4.8339999999999994E-2</c:v>
                </c:pt>
                <c:pt idx="11">
                  <c:v>5.2700000000000143E-2</c:v>
                </c:pt>
                <c:pt idx="12">
                  <c:v>5.5740000000000012E-2</c:v>
                </c:pt>
                <c:pt idx="13">
                  <c:v>6.1910000000000014E-2</c:v>
                </c:pt>
                <c:pt idx="14">
                  <c:v>8.3360000000000045E-2</c:v>
                </c:pt>
                <c:pt idx="15">
                  <c:v>0.11620999999999998</c:v>
                </c:pt>
                <c:pt idx="16">
                  <c:v>0.12234</c:v>
                </c:pt>
                <c:pt idx="17">
                  <c:v>9.3761000000000247E-2</c:v>
                </c:pt>
                <c:pt idx="18">
                  <c:v>8.792800000000002E-2</c:v>
                </c:pt>
                <c:pt idx="19">
                  <c:v>8.6830000000000004E-2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0095-4890-B40C-FCE5430EEA81}"/>
            </c:ext>
          </c:extLst>
        </c:ser>
        <c:ser>
          <c:idx val="4"/>
          <c:order val="4"/>
          <c:tx>
            <c:strRef>
              <c:f>'Rabi 5 data except wheat'!$A$7</c:f>
              <c:strCache>
                <c:ptCount val="1"/>
                <c:pt idx="0">
                  <c:v>POTATO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none"/>
          </c:marker>
          <c:cat>
            <c:strRef>
              <c:f>'Rabi 5 data except wheat'!$B$2:$U$2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'Rabi 5 data except wheat'!$B$7:$U$7</c:f>
              <c:numCache>
                <c:formatCode>0.00000</c:formatCode>
                <c:ptCount val="20"/>
                <c:pt idx="0">
                  <c:v>1.5300000000000042E-3</c:v>
                </c:pt>
                <c:pt idx="1">
                  <c:v>1.7500000000000035E-3</c:v>
                </c:pt>
                <c:pt idx="2">
                  <c:v>1.400000000000003E-3</c:v>
                </c:pt>
                <c:pt idx="3">
                  <c:v>1.8200000000000059E-3</c:v>
                </c:pt>
                <c:pt idx="4">
                  <c:v>1.9800000000000069E-3</c:v>
                </c:pt>
                <c:pt idx="5">
                  <c:v>1.2500000000000033E-3</c:v>
                </c:pt>
                <c:pt idx="6">
                  <c:v>8.6000000000000226E-4</c:v>
                </c:pt>
                <c:pt idx="7">
                  <c:v>1.1799999999999998E-3</c:v>
                </c:pt>
                <c:pt idx="8">
                  <c:v>2.8599999999999997E-3</c:v>
                </c:pt>
                <c:pt idx="9">
                  <c:v>2.6800000000000075E-3</c:v>
                </c:pt>
                <c:pt idx="10">
                  <c:v>2.8000000000000052E-3</c:v>
                </c:pt>
                <c:pt idx="11">
                  <c:v>1.8500000000000062E-3</c:v>
                </c:pt>
                <c:pt idx="12">
                  <c:v>1.8900000000000067E-3</c:v>
                </c:pt>
                <c:pt idx="13">
                  <c:v>1.9300000000000061E-3</c:v>
                </c:pt>
                <c:pt idx="14">
                  <c:v>1.9400000000000064E-3</c:v>
                </c:pt>
                <c:pt idx="15">
                  <c:v>1.9100000000000065E-3</c:v>
                </c:pt>
                <c:pt idx="16">
                  <c:v>1.9599999999999999E-3</c:v>
                </c:pt>
                <c:pt idx="17">
                  <c:v>1.973000000000006E-3</c:v>
                </c:pt>
                <c:pt idx="18">
                  <c:v>1.8300000000000061E-3</c:v>
                </c:pt>
                <c:pt idx="19">
                  <c:v>1.8039999999999998E-3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0095-4890-B40C-FCE5430EEA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2306688"/>
        <c:axId val="202308224"/>
      </c:lineChart>
      <c:catAx>
        <c:axId val="20230668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02308224"/>
        <c:crosses val="autoZero"/>
        <c:auto val="1"/>
        <c:lblAlgn val="ctr"/>
        <c:lblOffset val="100"/>
        <c:noMultiLvlLbl val="0"/>
      </c:catAx>
      <c:valAx>
        <c:axId val="202308224"/>
        <c:scaling>
          <c:orientation val="minMax"/>
        </c:scaling>
        <c:delete val="0"/>
        <c:axPos val="l"/>
        <c:majorGridlines>
          <c:spPr>
            <a:ln>
              <a:solidFill>
                <a:schemeClr val="accent4"/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crossAx val="20230668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7343547268855772"/>
          <c:y val="0.20213890571370885"/>
          <c:w val="0.12908025058188491"/>
          <c:h val="0.18546577831617228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'R 5 crops S.pb'!$A$10</c:f>
              <c:strCache>
                <c:ptCount val="1"/>
                <c:pt idx="0">
                  <c:v>Wheat</c:v>
                </c:pt>
              </c:strCache>
            </c:strRef>
          </c:tx>
          <c:marker>
            <c:symbol val="none"/>
          </c:marker>
          <c:cat>
            <c:strRef>
              <c:f>'R 5 crops S.pb'!$B$9:$U$9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'R 5 crops S.pb'!$B$10:$U$10</c:f>
              <c:numCache>
                <c:formatCode>0.000</c:formatCode>
                <c:ptCount val="10"/>
                <c:pt idx="0">
                  <c:v>7.78416</c:v>
                </c:pt>
                <c:pt idx="1">
                  <c:v>7.0819399999999995</c:v>
                </c:pt>
                <c:pt idx="2">
                  <c:v>7.5092700000000034</c:v>
                </c:pt>
                <c:pt idx="3">
                  <c:v>8.1948999999999987</c:v>
                </c:pt>
                <c:pt idx="4">
                  <c:v>8.3676700000000004</c:v>
                </c:pt>
                <c:pt idx="5">
                  <c:v>8.4575500000000048</c:v>
                </c:pt>
                <c:pt idx="6">
                  <c:v>8.9815800000000028</c:v>
                </c:pt>
                <c:pt idx="7">
                  <c:v>8.1918999999999986</c:v>
                </c:pt>
                <c:pt idx="8">
                  <c:v>8.10642</c:v>
                </c:pt>
                <c:pt idx="9">
                  <c:v>9.1681400000000011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69DA-4E6B-8F88-5E26320A8F22}"/>
            </c:ext>
          </c:extLst>
        </c:ser>
        <c:ser>
          <c:idx val="1"/>
          <c:order val="1"/>
          <c:tx>
            <c:strRef>
              <c:f>'R 5 crops S.pb'!$A$11</c:f>
              <c:strCache>
                <c:ptCount val="1"/>
                <c:pt idx="0">
                  <c:v>R.O.Seed</c:v>
                </c:pt>
              </c:strCache>
            </c:strRef>
          </c:tx>
          <c:marker>
            <c:symbol val="none"/>
          </c:marker>
          <c:cat>
            <c:strRef>
              <c:f>'R 5 crops S.pb'!$B$9:$U$9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'R 5 crops S.pb'!$B$11:$U$11</c:f>
              <c:numCache>
                <c:formatCode>0.0000</c:formatCode>
                <c:ptCount val="10"/>
                <c:pt idx="0">
                  <c:v>8.0000000000000043E-2</c:v>
                </c:pt>
                <c:pt idx="1">
                  <c:v>6.9800000000000112E-2</c:v>
                </c:pt>
                <c:pt idx="2">
                  <c:v>8.8800000000000226E-2</c:v>
                </c:pt>
                <c:pt idx="3">
                  <c:v>7.9500000000000084E-2</c:v>
                </c:pt>
                <c:pt idx="4">
                  <c:v>6.7900000000000002E-2</c:v>
                </c:pt>
                <c:pt idx="5">
                  <c:v>5.8800000000000012E-2</c:v>
                </c:pt>
                <c:pt idx="6">
                  <c:v>5.8100000000000013E-2</c:v>
                </c:pt>
                <c:pt idx="7">
                  <c:v>8.14E-2</c:v>
                </c:pt>
                <c:pt idx="8">
                  <c:v>0.12809999999999999</c:v>
                </c:pt>
                <c:pt idx="9">
                  <c:v>0.24100000000000021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69DA-4E6B-8F88-5E26320A8F22}"/>
            </c:ext>
          </c:extLst>
        </c:ser>
        <c:ser>
          <c:idx val="2"/>
          <c:order val="2"/>
          <c:tx>
            <c:strRef>
              <c:f>'R 5 crops S.pb'!$A$12</c:f>
              <c:strCache>
                <c:ptCount val="1"/>
                <c:pt idx="0">
                  <c:v>SUNFLOWER</c:v>
                </c:pt>
              </c:strCache>
            </c:strRef>
          </c:tx>
          <c:marker>
            <c:symbol val="none"/>
          </c:marker>
          <c:cat>
            <c:strRef>
              <c:f>'R 5 crops S.pb'!$B$9:$U$9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'R 5 crops S.pb'!$B$12:$U$12</c:f>
              <c:numCache>
                <c:formatCode>0.0000</c:formatCode>
                <c:ptCount val="10"/>
                <c:pt idx="0">
                  <c:v>5.5590000000000014E-2</c:v>
                </c:pt>
                <c:pt idx="1">
                  <c:v>8.9390000000000025E-2</c:v>
                </c:pt>
                <c:pt idx="2">
                  <c:v>8.6440000000000031E-2</c:v>
                </c:pt>
                <c:pt idx="3">
                  <c:v>5.1180000000000003E-2</c:v>
                </c:pt>
                <c:pt idx="4">
                  <c:v>3.4380000000000001E-2</c:v>
                </c:pt>
                <c:pt idx="5">
                  <c:v>2.8627E-2</c:v>
                </c:pt>
                <c:pt idx="6">
                  <c:v>3.3621999999999999E-2</c:v>
                </c:pt>
                <c:pt idx="7">
                  <c:v>7.4312000000000475E-2</c:v>
                </c:pt>
                <c:pt idx="8">
                  <c:v>5.0443000000000002E-2</c:v>
                </c:pt>
                <c:pt idx="9">
                  <c:v>6.5540029999999999E-2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69DA-4E6B-8F88-5E26320A8F22}"/>
            </c:ext>
          </c:extLst>
        </c:ser>
        <c:ser>
          <c:idx val="3"/>
          <c:order val="3"/>
          <c:tx>
            <c:strRef>
              <c:f>'R 5 crops S.pb'!$A$13</c:f>
              <c:strCache>
                <c:ptCount val="1"/>
                <c:pt idx="0">
                  <c:v>MOONG</c:v>
                </c:pt>
              </c:strCache>
            </c:strRef>
          </c:tx>
          <c:marker>
            <c:symbol val="none"/>
          </c:marker>
          <c:cat>
            <c:strRef>
              <c:f>'R 5 crops S.pb'!$B$9:$U$9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'R 5 crops S.pb'!$B$13:$U$13</c:f>
              <c:numCache>
                <c:formatCode>0.0000</c:formatCode>
                <c:ptCount val="10"/>
                <c:pt idx="0">
                  <c:v>1.3319999999999999E-2</c:v>
                </c:pt>
                <c:pt idx="1">
                  <c:v>1.7899999999999999E-2</c:v>
                </c:pt>
                <c:pt idx="2">
                  <c:v>1.7639999999999996E-2</c:v>
                </c:pt>
                <c:pt idx="3">
                  <c:v>2.2110000000000001E-2</c:v>
                </c:pt>
                <c:pt idx="4">
                  <c:v>3.1490000000000011E-2</c:v>
                </c:pt>
                <c:pt idx="5">
                  <c:v>3.4440000000000005E-2</c:v>
                </c:pt>
                <c:pt idx="6">
                  <c:v>4.1199999999999987E-2</c:v>
                </c:pt>
                <c:pt idx="7">
                  <c:v>3.5764000000000004E-2</c:v>
                </c:pt>
                <c:pt idx="8">
                  <c:v>3.1327000000000001E-2</c:v>
                </c:pt>
                <c:pt idx="9">
                  <c:v>3.4476000000000041E-2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69DA-4E6B-8F88-5E26320A8F22}"/>
            </c:ext>
          </c:extLst>
        </c:ser>
        <c:ser>
          <c:idx val="4"/>
          <c:order val="4"/>
          <c:tx>
            <c:strRef>
              <c:f>'R 5 crops S.pb'!$A$14</c:f>
              <c:strCache>
                <c:ptCount val="1"/>
                <c:pt idx="0">
                  <c:v>POTATO</c:v>
                </c:pt>
              </c:strCache>
            </c:strRef>
          </c:tx>
          <c:marker>
            <c:symbol val="none"/>
          </c:marker>
          <c:cat>
            <c:strRef>
              <c:f>'R 5 crops S.pb'!$B$9:$U$9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'R 5 crops S.pb'!$B$14:$U$14</c:f>
              <c:numCache>
                <c:formatCode>0.00000</c:formatCode>
                <c:ptCount val="10"/>
                <c:pt idx="0">
                  <c:v>2.1139999999999996E-2</c:v>
                </c:pt>
                <c:pt idx="1">
                  <c:v>2.2890000000000042E-2</c:v>
                </c:pt>
                <c:pt idx="2">
                  <c:v>2.4909999999999998E-2</c:v>
                </c:pt>
                <c:pt idx="3">
                  <c:v>2.342E-2</c:v>
                </c:pt>
                <c:pt idx="4">
                  <c:v>2.5860000000000001E-2</c:v>
                </c:pt>
                <c:pt idx="5">
                  <c:v>2.7369999999999998E-2</c:v>
                </c:pt>
                <c:pt idx="6">
                  <c:v>3.1370000000000002E-2</c:v>
                </c:pt>
                <c:pt idx="7">
                  <c:v>3.6222999999999998E-2</c:v>
                </c:pt>
                <c:pt idx="8">
                  <c:v>3.9469999999999998E-2</c:v>
                </c:pt>
                <c:pt idx="9">
                  <c:v>3.997400000000001E-2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69DA-4E6B-8F88-5E26320A8F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2606848"/>
        <c:axId val="202608640"/>
      </c:lineChart>
      <c:catAx>
        <c:axId val="2026068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02608640"/>
        <c:crosses val="autoZero"/>
        <c:auto val="1"/>
        <c:lblAlgn val="ctr"/>
        <c:lblOffset val="100"/>
        <c:noMultiLvlLbl val="0"/>
      </c:catAx>
      <c:valAx>
        <c:axId val="202608640"/>
        <c:scaling>
          <c:orientation val="minMax"/>
        </c:scaling>
        <c:delete val="0"/>
        <c:axPos val="l"/>
        <c:majorGridlines/>
        <c:numFmt formatCode="0.000" sourceLinked="1"/>
        <c:majorTickMark val="out"/>
        <c:minorTickMark val="none"/>
        <c:tickLblPos val="nextTo"/>
        <c:crossAx val="202606848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6744451677677244E-2"/>
          <c:y val="2.7618208171739787E-2"/>
          <c:w val="0.93042848737370165"/>
          <c:h val="0.86006640028205428"/>
        </c:manualLayout>
      </c:layout>
      <c:lineChart>
        <c:grouping val="standard"/>
        <c:varyColors val="0"/>
        <c:ser>
          <c:idx val="0"/>
          <c:order val="0"/>
          <c:tx>
            <c:strRef>
              <c:f>'R 5 crops S.pb'!$A$14</c:f>
              <c:strCache>
                <c:ptCount val="1"/>
                <c:pt idx="0">
                  <c:v>Wheat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none"/>
          </c:marker>
          <c:cat>
            <c:strRef>
              <c:f>'R 5 crops S.pb'!$B$13:$U$13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'R 5 crops S.pb'!$B$14:$U$14</c:f>
              <c:numCache>
                <c:formatCode>0.000</c:formatCode>
                <c:ptCount val="20"/>
                <c:pt idx="0">
                  <c:v>6.4747000000000003</c:v>
                </c:pt>
                <c:pt idx="1">
                  <c:v>6.0498199999999995</c:v>
                </c:pt>
                <c:pt idx="2">
                  <c:v>6.2162600000000134</c:v>
                </c:pt>
                <c:pt idx="3">
                  <c:v>6.2348700000000008</c:v>
                </c:pt>
                <c:pt idx="4">
                  <c:v>6.8409599999999955</c:v>
                </c:pt>
                <c:pt idx="5">
                  <c:v>6.5922499999999999</c:v>
                </c:pt>
                <c:pt idx="6">
                  <c:v>7.3108099999999965</c:v>
                </c:pt>
                <c:pt idx="7">
                  <c:v>6.2222399999999976</c:v>
                </c:pt>
                <c:pt idx="8">
                  <c:v>7.5557599999999985</c:v>
                </c:pt>
                <c:pt idx="9">
                  <c:v>7.7476400000000014</c:v>
                </c:pt>
                <c:pt idx="10">
                  <c:v>7.78416</c:v>
                </c:pt>
                <c:pt idx="11">
                  <c:v>7.0819399999999995</c:v>
                </c:pt>
                <c:pt idx="12">
                  <c:v>7.5092700000000034</c:v>
                </c:pt>
                <c:pt idx="13">
                  <c:v>8.1949000000000005</c:v>
                </c:pt>
                <c:pt idx="14">
                  <c:v>8.3676700000000004</c:v>
                </c:pt>
                <c:pt idx="15">
                  <c:v>8.4575500000000048</c:v>
                </c:pt>
                <c:pt idx="16">
                  <c:v>8.9815800000000028</c:v>
                </c:pt>
                <c:pt idx="17">
                  <c:v>8.1919000000000004</c:v>
                </c:pt>
                <c:pt idx="18">
                  <c:v>8.10642</c:v>
                </c:pt>
                <c:pt idx="19">
                  <c:v>9.1681400000000011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0E35-4225-A8DF-E011582638A2}"/>
            </c:ext>
          </c:extLst>
        </c:ser>
        <c:ser>
          <c:idx val="1"/>
          <c:order val="1"/>
          <c:tx>
            <c:strRef>
              <c:f>'R 5 crops S.pb'!$A$15</c:f>
              <c:strCache>
                <c:ptCount val="1"/>
                <c:pt idx="0">
                  <c:v>R.O.Seed</c:v>
                </c:pt>
              </c:strCache>
            </c:strRef>
          </c:tx>
          <c:spPr>
            <a:ln>
              <a:solidFill>
                <a:schemeClr val="accent6"/>
              </a:solidFill>
            </a:ln>
          </c:spPr>
          <c:marker>
            <c:symbol val="none"/>
          </c:marker>
          <c:cat>
            <c:strRef>
              <c:f>'R 5 crops S.pb'!$B$13:$U$13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'R 5 crops S.pb'!$B$15:$U$15</c:f>
              <c:numCache>
                <c:formatCode>General</c:formatCode>
                <c:ptCount val="20"/>
                <c:pt idx="0">
                  <c:v>7.980000000000019E-2</c:v>
                </c:pt>
                <c:pt idx="1">
                  <c:v>8.2600000000000007E-2</c:v>
                </c:pt>
                <c:pt idx="2">
                  <c:v>9.1500000000000026E-2</c:v>
                </c:pt>
                <c:pt idx="3">
                  <c:v>0.10260000000000002</c:v>
                </c:pt>
                <c:pt idx="4">
                  <c:v>8.7100000000000025E-2</c:v>
                </c:pt>
                <c:pt idx="5">
                  <c:v>6.5299999999999997E-2</c:v>
                </c:pt>
                <c:pt idx="6">
                  <c:v>7.2500000000000023E-2</c:v>
                </c:pt>
                <c:pt idx="7">
                  <c:v>6.359999999999999E-2</c:v>
                </c:pt>
                <c:pt idx="8">
                  <c:v>7.6999999999999999E-2</c:v>
                </c:pt>
                <c:pt idx="9">
                  <c:v>6.1600000000000002E-2</c:v>
                </c:pt>
                <c:pt idx="10" formatCode="0.0000">
                  <c:v>8.0000000000000043E-2</c:v>
                </c:pt>
                <c:pt idx="11" formatCode="0.0000">
                  <c:v>6.9800000000000112E-2</c:v>
                </c:pt>
                <c:pt idx="12" formatCode="0.0000">
                  <c:v>8.8800000000000226E-2</c:v>
                </c:pt>
                <c:pt idx="13" formatCode="0.0000">
                  <c:v>7.9500000000000084E-2</c:v>
                </c:pt>
                <c:pt idx="14" formatCode="0.0000">
                  <c:v>6.7900000000000002E-2</c:v>
                </c:pt>
                <c:pt idx="15" formatCode="0.0000">
                  <c:v>5.8800000000000012E-2</c:v>
                </c:pt>
                <c:pt idx="16" formatCode="0.0000">
                  <c:v>5.8100000000000013E-2</c:v>
                </c:pt>
                <c:pt idx="17" formatCode="0.0000">
                  <c:v>8.14E-2</c:v>
                </c:pt>
                <c:pt idx="18" formatCode="0.0000">
                  <c:v>0.12809999999999999</c:v>
                </c:pt>
                <c:pt idx="19" formatCode="0.0000">
                  <c:v>0.24100000000000021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0E35-4225-A8DF-E011582638A2}"/>
            </c:ext>
          </c:extLst>
        </c:ser>
        <c:ser>
          <c:idx val="2"/>
          <c:order val="2"/>
          <c:tx>
            <c:strRef>
              <c:f>'R 5 crops S.pb'!$A$16</c:f>
              <c:strCache>
                <c:ptCount val="1"/>
                <c:pt idx="0">
                  <c:v>SUNFLOWER</c:v>
                </c:pt>
              </c:strCache>
            </c:strRef>
          </c:tx>
          <c:spPr>
            <a:ln>
              <a:solidFill>
                <a:srgbClr val="FFC000"/>
              </a:solidFill>
            </a:ln>
          </c:spPr>
          <c:marker>
            <c:symbol val="none"/>
          </c:marker>
          <c:cat>
            <c:strRef>
              <c:f>'R 5 crops S.pb'!$B$13:$U$13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'R 5 crops S.pb'!$B$16:$U$16</c:f>
              <c:numCache>
                <c:formatCode>0.0000</c:formatCode>
                <c:ptCount val="20"/>
                <c:pt idx="0">
                  <c:v>1.1310000000000001E-2</c:v>
                </c:pt>
                <c:pt idx="1">
                  <c:v>2.1500000000000002E-2</c:v>
                </c:pt>
                <c:pt idx="2">
                  <c:v>4.9560000000000104E-2</c:v>
                </c:pt>
                <c:pt idx="3">
                  <c:v>0.11667000000000002</c:v>
                </c:pt>
                <c:pt idx="4">
                  <c:v>8.3390000000000047E-2</c:v>
                </c:pt>
                <c:pt idx="5">
                  <c:v>0.12112000000000023</c:v>
                </c:pt>
                <c:pt idx="6">
                  <c:v>0.15421000000000054</c:v>
                </c:pt>
                <c:pt idx="7">
                  <c:v>0.31915000000000032</c:v>
                </c:pt>
                <c:pt idx="8">
                  <c:v>0.12950999999999999</c:v>
                </c:pt>
                <c:pt idx="9">
                  <c:v>6.4079999999999998E-2</c:v>
                </c:pt>
                <c:pt idx="10">
                  <c:v>5.5590000000000014E-2</c:v>
                </c:pt>
                <c:pt idx="11">
                  <c:v>8.9390000000000025E-2</c:v>
                </c:pt>
                <c:pt idx="12">
                  <c:v>8.6440000000000031E-2</c:v>
                </c:pt>
                <c:pt idx="13">
                  <c:v>5.1180000000000003E-2</c:v>
                </c:pt>
                <c:pt idx="14">
                  <c:v>3.4380000000000001E-2</c:v>
                </c:pt>
                <c:pt idx="15">
                  <c:v>2.8627E-2</c:v>
                </c:pt>
                <c:pt idx="16">
                  <c:v>3.3621999999999999E-2</c:v>
                </c:pt>
                <c:pt idx="17">
                  <c:v>7.4312000000000308E-2</c:v>
                </c:pt>
                <c:pt idx="18">
                  <c:v>5.0443000000000002E-2</c:v>
                </c:pt>
                <c:pt idx="19">
                  <c:v>6.5540029999999999E-2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0E35-4225-A8DF-E011582638A2}"/>
            </c:ext>
          </c:extLst>
        </c:ser>
        <c:ser>
          <c:idx val="3"/>
          <c:order val="3"/>
          <c:tx>
            <c:strRef>
              <c:f>'R 5 crops S.pb'!$A$17</c:f>
              <c:strCache>
                <c:ptCount val="1"/>
                <c:pt idx="0">
                  <c:v>MOONG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ymbol val="none"/>
          </c:marker>
          <c:cat>
            <c:strRef>
              <c:f>'R 5 crops S.pb'!$B$13:$U$13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'R 5 crops S.pb'!$B$17:$U$17</c:f>
              <c:numCache>
                <c:formatCode>0.0000</c:formatCode>
                <c:ptCount val="20"/>
                <c:pt idx="0">
                  <c:v>2.7430000000000083E-2</c:v>
                </c:pt>
                <c:pt idx="1">
                  <c:v>2.7310000000000001E-2</c:v>
                </c:pt>
                <c:pt idx="2">
                  <c:v>3.3700000000000001E-2</c:v>
                </c:pt>
                <c:pt idx="3">
                  <c:v>3.2550000000000009E-2</c:v>
                </c:pt>
                <c:pt idx="4">
                  <c:v>2.8070000000000001E-2</c:v>
                </c:pt>
                <c:pt idx="5">
                  <c:v>2.7060000000000011E-2</c:v>
                </c:pt>
                <c:pt idx="6">
                  <c:v>2.81E-2</c:v>
                </c:pt>
                <c:pt idx="7">
                  <c:v>4.2730000000000136E-2</c:v>
                </c:pt>
                <c:pt idx="8">
                  <c:v>3.5810000000000002E-2</c:v>
                </c:pt>
                <c:pt idx="9">
                  <c:v>3.032E-2</c:v>
                </c:pt>
                <c:pt idx="10">
                  <c:v>1.3319999999999999E-2</c:v>
                </c:pt>
                <c:pt idx="11">
                  <c:v>1.7899999999999999E-2</c:v>
                </c:pt>
                <c:pt idx="12">
                  <c:v>1.7639999999999996E-2</c:v>
                </c:pt>
                <c:pt idx="13">
                  <c:v>2.2110000000000001E-2</c:v>
                </c:pt>
                <c:pt idx="14">
                  <c:v>3.1490000000000011E-2</c:v>
                </c:pt>
                <c:pt idx="15">
                  <c:v>3.4440000000000005E-2</c:v>
                </c:pt>
                <c:pt idx="16">
                  <c:v>4.1199999999999987E-2</c:v>
                </c:pt>
                <c:pt idx="17">
                  <c:v>3.5764000000000004E-2</c:v>
                </c:pt>
                <c:pt idx="18">
                  <c:v>3.1327000000000001E-2</c:v>
                </c:pt>
                <c:pt idx="19">
                  <c:v>3.4476000000000041E-2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0E35-4225-A8DF-E011582638A2}"/>
            </c:ext>
          </c:extLst>
        </c:ser>
        <c:ser>
          <c:idx val="4"/>
          <c:order val="4"/>
          <c:tx>
            <c:strRef>
              <c:f>'R 5 crops S.pb'!$A$18</c:f>
              <c:strCache>
                <c:ptCount val="1"/>
                <c:pt idx="0">
                  <c:v>POTATO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none"/>
          </c:marker>
          <c:cat>
            <c:strRef>
              <c:f>'R 5 crops S.pb'!$B$13:$U$13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'R 5 crops S.pb'!$B$18:$U$18</c:f>
              <c:numCache>
                <c:formatCode>0.00000</c:formatCode>
                <c:ptCount val="20"/>
                <c:pt idx="0">
                  <c:v>1.7050000000000003E-2</c:v>
                </c:pt>
                <c:pt idx="1">
                  <c:v>1.6760000000000053E-2</c:v>
                </c:pt>
                <c:pt idx="2">
                  <c:v>1.9049999999999997E-2</c:v>
                </c:pt>
                <c:pt idx="3">
                  <c:v>1.8509999999999999E-2</c:v>
                </c:pt>
                <c:pt idx="4">
                  <c:v>1.9109999999999999E-2</c:v>
                </c:pt>
                <c:pt idx="5">
                  <c:v>1.7950000000000001E-2</c:v>
                </c:pt>
                <c:pt idx="6">
                  <c:v>1.7749999999999998E-2</c:v>
                </c:pt>
                <c:pt idx="7">
                  <c:v>2.1610000000000011E-2</c:v>
                </c:pt>
                <c:pt idx="8">
                  <c:v>2.111E-2</c:v>
                </c:pt>
                <c:pt idx="9">
                  <c:v>1.8969999999999997E-2</c:v>
                </c:pt>
                <c:pt idx="10">
                  <c:v>2.1139999999999996E-2</c:v>
                </c:pt>
                <c:pt idx="11">
                  <c:v>2.2890000000000042E-2</c:v>
                </c:pt>
                <c:pt idx="12">
                  <c:v>2.4909999999999998E-2</c:v>
                </c:pt>
                <c:pt idx="13">
                  <c:v>2.342E-2</c:v>
                </c:pt>
                <c:pt idx="14">
                  <c:v>2.5860000000000001E-2</c:v>
                </c:pt>
                <c:pt idx="15">
                  <c:v>2.7369999999999998E-2</c:v>
                </c:pt>
                <c:pt idx="16">
                  <c:v>3.1370000000000002E-2</c:v>
                </c:pt>
                <c:pt idx="17">
                  <c:v>3.6222999999999998E-2</c:v>
                </c:pt>
                <c:pt idx="18">
                  <c:v>3.9469999999999998E-2</c:v>
                </c:pt>
                <c:pt idx="19">
                  <c:v>3.997400000000001E-2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0E35-4225-A8DF-E011582638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1663616"/>
        <c:axId val="201665152"/>
      </c:lineChart>
      <c:catAx>
        <c:axId val="20166361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01665152"/>
        <c:crosses val="autoZero"/>
        <c:auto val="1"/>
        <c:lblAlgn val="ctr"/>
        <c:lblOffset val="100"/>
        <c:noMultiLvlLbl val="0"/>
      </c:catAx>
      <c:valAx>
        <c:axId val="201665152"/>
        <c:scaling>
          <c:orientation val="minMax"/>
        </c:scaling>
        <c:delete val="0"/>
        <c:axPos val="l"/>
        <c:majorGridlines/>
        <c:numFmt formatCode="0.000" sourceLinked="1"/>
        <c:majorTickMark val="out"/>
        <c:minorTickMark val="none"/>
        <c:tickLblPos val="nextTo"/>
        <c:crossAx val="20166361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6988524523649202"/>
          <c:y val="0.3900315352371998"/>
          <c:w val="0.12552759824792292"/>
          <c:h val="0.22491185803267141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1714299601438821E-2"/>
          <c:y val="2.8036665871311556E-2"/>
          <c:w val="0.94559213084475546"/>
          <c:h val="0.85794619422572183"/>
        </c:manualLayout>
      </c:layout>
      <c:lineChart>
        <c:grouping val="standard"/>
        <c:varyColors val="0"/>
        <c:ser>
          <c:idx val="0"/>
          <c:order val="0"/>
          <c:tx>
            <c:strRef>
              <c:f>'Rabi 5 data except wheat'!$A$10</c:f>
              <c:strCache>
                <c:ptCount val="1"/>
                <c:pt idx="0">
                  <c:v>Wheat</c:v>
                </c:pt>
              </c:strCache>
            </c:strRef>
          </c:tx>
          <c:cat>
            <c:strRef>
              <c:f>'Rabi 5 data except wheat'!$B$9:$U$9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'Rabi 5 data except wheat'!$B$10:$U$10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00E9-4CC1-BD9A-DD6EEB5A4C4A}"/>
            </c:ext>
          </c:extLst>
        </c:ser>
        <c:ser>
          <c:idx val="1"/>
          <c:order val="1"/>
          <c:tx>
            <c:strRef>
              <c:f>'Rabi 5 data except wheat'!$A$11</c:f>
              <c:strCache>
                <c:ptCount val="1"/>
                <c:pt idx="0">
                  <c:v>R.O.Seed</c:v>
                </c:pt>
              </c:strCache>
            </c:strRef>
          </c:tx>
          <c:spPr>
            <a:ln>
              <a:solidFill>
                <a:schemeClr val="accent6"/>
              </a:solidFill>
            </a:ln>
          </c:spPr>
          <c:marker>
            <c:symbol val="none"/>
          </c:marker>
          <c:cat>
            <c:strRef>
              <c:f>'Rabi 5 data except wheat'!$B$9:$U$9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'Rabi 5 data except wheat'!$B$11:$U$11</c:f>
              <c:numCache>
                <c:formatCode>General</c:formatCode>
                <c:ptCount val="20"/>
                <c:pt idx="0">
                  <c:v>7.980000000000019E-2</c:v>
                </c:pt>
                <c:pt idx="1">
                  <c:v>8.2600000000000007E-2</c:v>
                </c:pt>
                <c:pt idx="2">
                  <c:v>9.1500000000000026E-2</c:v>
                </c:pt>
                <c:pt idx="3">
                  <c:v>0.10260000000000002</c:v>
                </c:pt>
                <c:pt idx="4">
                  <c:v>8.7100000000000025E-2</c:v>
                </c:pt>
                <c:pt idx="5">
                  <c:v>6.5299999999999997E-2</c:v>
                </c:pt>
                <c:pt idx="6">
                  <c:v>7.2500000000000023E-2</c:v>
                </c:pt>
                <c:pt idx="7">
                  <c:v>6.359999999999999E-2</c:v>
                </c:pt>
                <c:pt idx="8">
                  <c:v>7.6999999999999999E-2</c:v>
                </c:pt>
                <c:pt idx="9">
                  <c:v>6.1600000000000002E-2</c:v>
                </c:pt>
                <c:pt idx="10" formatCode="0.0000">
                  <c:v>8.0000000000000043E-2</c:v>
                </c:pt>
                <c:pt idx="11" formatCode="0.0000">
                  <c:v>6.9800000000000112E-2</c:v>
                </c:pt>
                <c:pt idx="12" formatCode="0.0000">
                  <c:v>8.8800000000000226E-2</c:v>
                </c:pt>
                <c:pt idx="13" formatCode="0.0000">
                  <c:v>7.9500000000000084E-2</c:v>
                </c:pt>
                <c:pt idx="14" formatCode="0.0000">
                  <c:v>6.7900000000000002E-2</c:v>
                </c:pt>
                <c:pt idx="15" formatCode="0.0000">
                  <c:v>5.8800000000000012E-2</c:v>
                </c:pt>
                <c:pt idx="16" formatCode="0.0000">
                  <c:v>5.8100000000000013E-2</c:v>
                </c:pt>
                <c:pt idx="17" formatCode="0.0000">
                  <c:v>8.14E-2</c:v>
                </c:pt>
                <c:pt idx="18" formatCode="0.0000">
                  <c:v>0.12809999999999999</c:v>
                </c:pt>
                <c:pt idx="19" formatCode="0.0000">
                  <c:v>0.24100000000000021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00E9-4CC1-BD9A-DD6EEB5A4C4A}"/>
            </c:ext>
          </c:extLst>
        </c:ser>
        <c:ser>
          <c:idx val="2"/>
          <c:order val="2"/>
          <c:tx>
            <c:strRef>
              <c:f>'Rabi 5 data except wheat'!$A$12</c:f>
              <c:strCache>
                <c:ptCount val="1"/>
                <c:pt idx="0">
                  <c:v>SUNFLOWER</c:v>
                </c:pt>
              </c:strCache>
            </c:strRef>
          </c:tx>
          <c:spPr>
            <a:ln>
              <a:solidFill>
                <a:srgbClr val="FFC000"/>
              </a:solidFill>
            </a:ln>
          </c:spPr>
          <c:marker>
            <c:symbol val="none"/>
          </c:marker>
          <c:cat>
            <c:strRef>
              <c:f>'Rabi 5 data except wheat'!$B$9:$U$9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'Rabi 5 data except wheat'!$B$12:$U$12</c:f>
              <c:numCache>
                <c:formatCode>0.0000</c:formatCode>
                <c:ptCount val="20"/>
                <c:pt idx="0">
                  <c:v>1.1310000000000001E-2</c:v>
                </c:pt>
                <c:pt idx="1">
                  <c:v>2.1500000000000002E-2</c:v>
                </c:pt>
                <c:pt idx="2">
                  <c:v>4.9560000000000104E-2</c:v>
                </c:pt>
                <c:pt idx="3">
                  <c:v>0.11667000000000002</c:v>
                </c:pt>
                <c:pt idx="4">
                  <c:v>8.3390000000000047E-2</c:v>
                </c:pt>
                <c:pt idx="5">
                  <c:v>0.12112000000000023</c:v>
                </c:pt>
                <c:pt idx="6">
                  <c:v>0.15421000000000054</c:v>
                </c:pt>
                <c:pt idx="7">
                  <c:v>0.31915000000000032</c:v>
                </c:pt>
                <c:pt idx="8">
                  <c:v>0.12950999999999999</c:v>
                </c:pt>
                <c:pt idx="9">
                  <c:v>6.4079999999999998E-2</c:v>
                </c:pt>
                <c:pt idx="10">
                  <c:v>5.5590000000000014E-2</c:v>
                </c:pt>
                <c:pt idx="11">
                  <c:v>8.9390000000000025E-2</c:v>
                </c:pt>
                <c:pt idx="12">
                  <c:v>8.6440000000000031E-2</c:v>
                </c:pt>
                <c:pt idx="13">
                  <c:v>5.1180000000000003E-2</c:v>
                </c:pt>
                <c:pt idx="14">
                  <c:v>3.4380000000000001E-2</c:v>
                </c:pt>
                <c:pt idx="15">
                  <c:v>2.8627E-2</c:v>
                </c:pt>
                <c:pt idx="16">
                  <c:v>3.3621999999999999E-2</c:v>
                </c:pt>
                <c:pt idx="17">
                  <c:v>7.4312000000000308E-2</c:v>
                </c:pt>
                <c:pt idx="18">
                  <c:v>5.0443000000000002E-2</c:v>
                </c:pt>
                <c:pt idx="19">
                  <c:v>6.5540029999999999E-2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00E9-4CC1-BD9A-DD6EEB5A4C4A}"/>
            </c:ext>
          </c:extLst>
        </c:ser>
        <c:ser>
          <c:idx val="3"/>
          <c:order val="3"/>
          <c:tx>
            <c:strRef>
              <c:f>'Rabi 5 data except wheat'!$A$13</c:f>
              <c:strCache>
                <c:ptCount val="1"/>
                <c:pt idx="0">
                  <c:v>MOONG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ymbol val="none"/>
          </c:marker>
          <c:cat>
            <c:strRef>
              <c:f>'Rabi 5 data except wheat'!$B$9:$U$9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'Rabi 5 data except wheat'!$B$13:$U$13</c:f>
              <c:numCache>
                <c:formatCode>0.0000</c:formatCode>
                <c:ptCount val="20"/>
                <c:pt idx="0">
                  <c:v>2.7430000000000083E-2</c:v>
                </c:pt>
                <c:pt idx="1">
                  <c:v>2.7310000000000001E-2</c:v>
                </c:pt>
                <c:pt idx="2">
                  <c:v>3.3700000000000001E-2</c:v>
                </c:pt>
                <c:pt idx="3">
                  <c:v>3.2550000000000009E-2</c:v>
                </c:pt>
                <c:pt idx="4">
                  <c:v>2.8070000000000001E-2</c:v>
                </c:pt>
                <c:pt idx="5">
                  <c:v>2.7060000000000011E-2</c:v>
                </c:pt>
                <c:pt idx="6">
                  <c:v>2.81E-2</c:v>
                </c:pt>
                <c:pt idx="7">
                  <c:v>4.2730000000000136E-2</c:v>
                </c:pt>
                <c:pt idx="8">
                  <c:v>3.5810000000000002E-2</c:v>
                </c:pt>
                <c:pt idx="9">
                  <c:v>3.032E-2</c:v>
                </c:pt>
                <c:pt idx="10">
                  <c:v>1.3319999999999999E-2</c:v>
                </c:pt>
                <c:pt idx="11">
                  <c:v>1.7899999999999999E-2</c:v>
                </c:pt>
                <c:pt idx="12">
                  <c:v>1.7639999999999996E-2</c:v>
                </c:pt>
                <c:pt idx="13">
                  <c:v>2.2110000000000001E-2</c:v>
                </c:pt>
                <c:pt idx="14">
                  <c:v>3.1490000000000011E-2</c:v>
                </c:pt>
                <c:pt idx="15">
                  <c:v>3.4440000000000005E-2</c:v>
                </c:pt>
                <c:pt idx="16">
                  <c:v>4.1199999999999987E-2</c:v>
                </c:pt>
                <c:pt idx="17">
                  <c:v>3.5764000000000004E-2</c:v>
                </c:pt>
                <c:pt idx="18">
                  <c:v>3.1327000000000001E-2</c:v>
                </c:pt>
                <c:pt idx="19">
                  <c:v>3.4476000000000041E-2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00E9-4CC1-BD9A-DD6EEB5A4C4A}"/>
            </c:ext>
          </c:extLst>
        </c:ser>
        <c:ser>
          <c:idx val="4"/>
          <c:order val="4"/>
          <c:tx>
            <c:strRef>
              <c:f>'Rabi 5 data except wheat'!$A$14</c:f>
              <c:strCache>
                <c:ptCount val="1"/>
                <c:pt idx="0">
                  <c:v>POTATO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none"/>
          </c:marker>
          <c:cat>
            <c:strRef>
              <c:f>'Rabi 5 data except wheat'!$B$9:$U$9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'Rabi 5 data except wheat'!$B$14:$U$14</c:f>
              <c:numCache>
                <c:formatCode>0.00000</c:formatCode>
                <c:ptCount val="20"/>
                <c:pt idx="0">
                  <c:v>1.7050000000000003E-2</c:v>
                </c:pt>
                <c:pt idx="1">
                  <c:v>1.6760000000000053E-2</c:v>
                </c:pt>
                <c:pt idx="2">
                  <c:v>1.9049999999999997E-2</c:v>
                </c:pt>
                <c:pt idx="3">
                  <c:v>1.8509999999999999E-2</c:v>
                </c:pt>
                <c:pt idx="4">
                  <c:v>1.9109999999999999E-2</c:v>
                </c:pt>
                <c:pt idx="5">
                  <c:v>1.7950000000000001E-2</c:v>
                </c:pt>
                <c:pt idx="6">
                  <c:v>1.7749999999999998E-2</c:v>
                </c:pt>
                <c:pt idx="7">
                  <c:v>2.1610000000000011E-2</c:v>
                </c:pt>
                <c:pt idx="8">
                  <c:v>2.111E-2</c:v>
                </c:pt>
                <c:pt idx="9">
                  <c:v>1.8969999999999997E-2</c:v>
                </c:pt>
                <c:pt idx="10">
                  <c:v>2.1139999999999996E-2</c:v>
                </c:pt>
                <c:pt idx="11">
                  <c:v>2.2890000000000042E-2</c:v>
                </c:pt>
                <c:pt idx="12">
                  <c:v>2.4909999999999998E-2</c:v>
                </c:pt>
                <c:pt idx="13">
                  <c:v>2.342E-2</c:v>
                </c:pt>
                <c:pt idx="14">
                  <c:v>2.5860000000000001E-2</c:v>
                </c:pt>
                <c:pt idx="15">
                  <c:v>2.7369999999999998E-2</c:v>
                </c:pt>
                <c:pt idx="16">
                  <c:v>3.1370000000000002E-2</c:v>
                </c:pt>
                <c:pt idx="17">
                  <c:v>3.6222999999999998E-2</c:v>
                </c:pt>
                <c:pt idx="18">
                  <c:v>3.9469999999999998E-2</c:v>
                </c:pt>
                <c:pt idx="19">
                  <c:v>3.997400000000001E-2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00E9-4CC1-BD9A-DD6EEB5A4C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1724288"/>
        <c:axId val="201725824"/>
      </c:lineChart>
      <c:catAx>
        <c:axId val="20172428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01725824"/>
        <c:crosses val="autoZero"/>
        <c:auto val="1"/>
        <c:lblAlgn val="ctr"/>
        <c:lblOffset val="100"/>
        <c:noMultiLvlLbl val="0"/>
      </c:catAx>
      <c:valAx>
        <c:axId val="20172582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0172428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390508651696317"/>
          <c:y val="0.3657428616877445"/>
          <c:w val="0.1266898755711092"/>
          <c:h val="0.18265569076592722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'R 5 crops S.pb'!$A$17</c:f>
              <c:strCache>
                <c:ptCount val="1"/>
                <c:pt idx="0">
                  <c:v>Wheat</c:v>
                </c:pt>
              </c:strCache>
            </c:strRef>
          </c:tx>
          <c:marker>
            <c:symbol val="none"/>
          </c:marker>
          <c:cat>
            <c:strRef>
              <c:f>'R 5 crops S.pb'!$B$16:$U$16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'R 5 crops S.pb'!$B$17:$U$17</c:f>
              <c:numCache>
                <c:formatCode>0.00</c:formatCode>
                <c:ptCount val="10"/>
                <c:pt idx="0">
                  <c:v>32.464697185554144</c:v>
                </c:pt>
                <c:pt idx="1">
                  <c:v>31.125219238845041</c:v>
                </c:pt>
                <c:pt idx="2">
                  <c:v>32.397481777777543</c:v>
                </c:pt>
                <c:pt idx="3">
                  <c:v>32.887621449969878</c:v>
                </c:pt>
                <c:pt idx="4">
                  <c:v>32.732751444006432</c:v>
                </c:pt>
                <c:pt idx="5">
                  <c:v>33.361996407538136</c:v>
                </c:pt>
                <c:pt idx="6">
                  <c:v>36.49294682438601</c:v>
                </c:pt>
                <c:pt idx="7">
                  <c:v>33.729427508836594</c:v>
                </c:pt>
                <c:pt idx="8">
                  <c:v>33.377471129552774</c:v>
                </c:pt>
                <c:pt idx="9">
                  <c:v>36.196994824638963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98D6-41DF-A834-592313917257}"/>
            </c:ext>
          </c:extLst>
        </c:ser>
        <c:ser>
          <c:idx val="1"/>
          <c:order val="1"/>
          <c:tx>
            <c:strRef>
              <c:f>'R 5 crops S.pb'!$A$18</c:f>
              <c:strCache>
                <c:ptCount val="1"/>
                <c:pt idx="0">
                  <c:v>R.O.Seed</c:v>
                </c:pt>
              </c:strCache>
            </c:strRef>
          </c:tx>
          <c:marker>
            <c:symbol val="none"/>
          </c:marker>
          <c:cat>
            <c:strRef>
              <c:f>'R 5 crops S.pb'!$B$16:$U$16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'R 5 crops S.pb'!$B$18:$U$18</c:f>
              <c:numCache>
                <c:formatCode>0.00</c:formatCode>
                <c:ptCount val="10"/>
                <c:pt idx="0">
                  <c:v>11.757323093801418</c:v>
                </c:pt>
                <c:pt idx="1">
                  <c:v>10.722944954128454</c:v>
                </c:pt>
                <c:pt idx="2">
                  <c:v>11.691054545454545</c:v>
                </c:pt>
                <c:pt idx="3">
                  <c:v>11.569603476371539</c:v>
                </c:pt>
                <c:pt idx="4">
                  <c:v>11.327377334993768</c:v>
                </c:pt>
                <c:pt idx="5">
                  <c:v>11.862722891566342</c:v>
                </c:pt>
                <c:pt idx="6">
                  <c:v>12.237540880503145</c:v>
                </c:pt>
                <c:pt idx="7">
                  <c:v>15.87240756914129</c:v>
                </c:pt>
                <c:pt idx="8">
                  <c:v>18.255612765957427</c:v>
                </c:pt>
                <c:pt idx="9">
                  <c:v>20.021308527131783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98D6-41DF-A834-592313917257}"/>
            </c:ext>
          </c:extLst>
        </c:ser>
        <c:ser>
          <c:idx val="2"/>
          <c:order val="2"/>
          <c:tx>
            <c:strRef>
              <c:f>'R 5 crops S.pb'!$A$19</c:f>
              <c:strCache>
                <c:ptCount val="1"/>
                <c:pt idx="0">
                  <c:v>SUNFLOWER</c:v>
                </c:pt>
              </c:strCache>
            </c:strRef>
          </c:tx>
          <c:marker>
            <c:symbol val="none"/>
          </c:marker>
          <c:cat>
            <c:strRef>
              <c:f>'R 5 crops S.pb'!$B$16:$U$16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'R 5 crops S.pb'!$B$19:$U$19</c:f>
              <c:numCache>
                <c:formatCode>0.00</c:formatCode>
                <c:ptCount val="10"/>
                <c:pt idx="0">
                  <c:v>20.807031014249791</c:v>
                </c:pt>
                <c:pt idx="1">
                  <c:v>22.388864915396844</c:v>
                </c:pt>
                <c:pt idx="2">
                  <c:v>19.988783704470805</c:v>
                </c:pt>
                <c:pt idx="3">
                  <c:v>22.26359084266911</c:v>
                </c:pt>
                <c:pt idx="4">
                  <c:v>18.612021822590435</c:v>
                </c:pt>
                <c:pt idx="5">
                  <c:v>21.543624729642431</c:v>
                </c:pt>
                <c:pt idx="6">
                  <c:v>20.142225839631489</c:v>
                </c:pt>
                <c:pt idx="7">
                  <c:v>21.798273451870021</c:v>
                </c:pt>
                <c:pt idx="8">
                  <c:v>21.216151585557302</c:v>
                </c:pt>
                <c:pt idx="9">
                  <c:v>24.275226152761324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98D6-41DF-A834-592313917257}"/>
            </c:ext>
          </c:extLst>
        </c:ser>
        <c:ser>
          <c:idx val="3"/>
          <c:order val="3"/>
          <c:tx>
            <c:strRef>
              <c:f>'R 5 crops S.pb'!$A$20</c:f>
              <c:strCache>
                <c:ptCount val="1"/>
                <c:pt idx="0">
                  <c:v>MOONG</c:v>
                </c:pt>
              </c:strCache>
            </c:strRef>
          </c:tx>
          <c:marker>
            <c:symbol val="none"/>
          </c:marker>
          <c:cat>
            <c:strRef>
              <c:f>'R 5 crops S.pb'!$B$16:$U$16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'R 5 crops S.pb'!$B$20:$U$20</c:f>
              <c:numCache>
                <c:formatCode>0.00</c:formatCode>
                <c:ptCount val="10"/>
                <c:pt idx="0">
                  <c:v>7.3824873810508898</c:v>
                </c:pt>
                <c:pt idx="1">
                  <c:v>9.1001290322580637</c:v>
                </c:pt>
                <c:pt idx="2">
                  <c:v>8.4788460710441367</c:v>
                </c:pt>
                <c:pt idx="3">
                  <c:v>9.5682623162655442</c:v>
                </c:pt>
                <c:pt idx="4">
                  <c:v>10.120922264875238</c:v>
                </c:pt>
                <c:pt idx="5">
                  <c:v>7.9400781344118689</c:v>
                </c:pt>
                <c:pt idx="6">
                  <c:v>9.0226450874611732</c:v>
                </c:pt>
                <c:pt idx="7">
                  <c:v>10.219484519149837</c:v>
                </c:pt>
                <c:pt idx="8">
                  <c:v>9.5454574651987993</c:v>
                </c:pt>
                <c:pt idx="9">
                  <c:v>10.637809420707118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98D6-41DF-A834-592313917257}"/>
            </c:ext>
          </c:extLst>
        </c:ser>
        <c:ser>
          <c:idx val="4"/>
          <c:order val="4"/>
          <c:tx>
            <c:strRef>
              <c:f>'R 5 crops S.pb'!$A$21</c:f>
              <c:strCache>
                <c:ptCount val="1"/>
                <c:pt idx="0">
                  <c:v>POTATO</c:v>
                </c:pt>
              </c:strCache>
            </c:strRef>
          </c:tx>
          <c:marker>
            <c:symbol val="none"/>
          </c:marker>
          <c:cat>
            <c:strRef>
              <c:f>'R 5 crops S.pb'!$B$16:$U$16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'R 5 crops S.pb'!$B$21:$U$21</c:f>
              <c:numCache>
                <c:formatCode>0.00</c:formatCode>
                <c:ptCount val="10"/>
                <c:pt idx="0">
                  <c:v>245.8932753074746</c:v>
                </c:pt>
                <c:pt idx="1">
                  <c:v>168.31321974661427</c:v>
                </c:pt>
                <c:pt idx="2">
                  <c:v>215.3900409474119</c:v>
                </c:pt>
                <c:pt idx="3">
                  <c:v>199.3841878736132</c:v>
                </c:pt>
                <c:pt idx="4">
                  <c:v>236.60050425367368</c:v>
                </c:pt>
                <c:pt idx="5">
                  <c:v>232.83686956521743</c:v>
                </c:pt>
                <c:pt idx="6">
                  <c:v>246.55984953777556</c:v>
                </c:pt>
                <c:pt idx="7">
                  <c:v>290.72089953896705</c:v>
                </c:pt>
                <c:pt idx="8">
                  <c:v>280.99696681023426</c:v>
                </c:pt>
                <c:pt idx="9">
                  <c:v>281.16653744934194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98D6-41DF-A834-5923139172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3019008"/>
        <c:axId val="203020544"/>
      </c:lineChart>
      <c:catAx>
        <c:axId val="2030190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03020544"/>
        <c:crosses val="autoZero"/>
        <c:auto val="1"/>
        <c:lblAlgn val="ctr"/>
        <c:lblOffset val="100"/>
        <c:noMultiLvlLbl val="0"/>
      </c:catAx>
      <c:valAx>
        <c:axId val="203020544"/>
        <c:scaling>
          <c:orientation val="minMax"/>
        </c:scaling>
        <c:delete val="0"/>
        <c:axPos val="l"/>
        <c:majorGridlines/>
        <c:numFmt formatCode="0.00" sourceLinked="1"/>
        <c:majorTickMark val="out"/>
        <c:minorTickMark val="none"/>
        <c:tickLblPos val="nextTo"/>
        <c:crossAx val="203019008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5819237873043848E-2"/>
          <c:y val="2.7618208171739787E-2"/>
          <c:w val="0.93109604355011266"/>
          <c:h val="0.86006640028205428"/>
        </c:manualLayout>
      </c:layout>
      <c:lineChart>
        <c:grouping val="standard"/>
        <c:varyColors val="0"/>
        <c:ser>
          <c:idx val="0"/>
          <c:order val="0"/>
          <c:tx>
            <c:strRef>
              <c:f>'R 5 crops S.pb'!$A$25</c:f>
              <c:strCache>
                <c:ptCount val="1"/>
                <c:pt idx="0">
                  <c:v>Wheat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none"/>
          </c:marker>
          <c:cat>
            <c:strRef>
              <c:f>'R 5 crops S.pb'!$B$24:$U$24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'R 5 crops S.pb'!$B$25:$U$25</c:f>
              <c:numCache>
                <c:formatCode>0.00</c:formatCode>
                <c:ptCount val="20"/>
                <c:pt idx="0">
                  <c:v>28.03331648351649</c:v>
                </c:pt>
                <c:pt idx="1">
                  <c:v>26.532456611556725</c:v>
                </c:pt>
                <c:pt idx="2">
                  <c:v>27.52372135514786</c:v>
                </c:pt>
                <c:pt idx="3">
                  <c:v>27.10883431353459</c:v>
                </c:pt>
                <c:pt idx="4">
                  <c:v>29.647848644451631</c:v>
                </c:pt>
                <c:pt idx="5">
                  <c:v>28.008176657151889</c:v>
                </c:pt>
                <c:pt idx="6">
                  <c:v>31.460202621265584</c:v>
                </c:pt>
                <c:pt idx="7">
                  <c:v>27.005711012473672</c:v>
                </c:pt>
                <c:pt idx="8">
                  <c:v>30.57914228398781</c:v>
                </c:pt>
                <c:pt idx="9">
                  <c:v>30.214668250363889</c:v>
                </c:pt>
                <c:pt idx="10">
                  <c:v>32.464697185554144</c:v>
                </c:pt>
                <c:pt idx="11">
                  <c:v>31.125219238845073</c:v>
                </c:pt>
                <c:pt idx="12">
                  <c:v>32.397481777777642</c:v>
                </c:pt>
                <c:pt idx="13">
                  <c:v>32.887621449969934</c:v>
                </c:pt>
                <c:pt idx="14">
                  <c:v>32.732751444006432</c:v>
                </c:pt>
                <c:pt idx="15">
                  <c:v>33.361996407538186</c:v>
                </c:pt>
                <c:pt idx="16">
                  <c:v>36.49294682438596</c:v>
                </c:pt>
                <c:pt idx="17">
                  <c:v>33.729427508836594</c:v>
                </c:pt>
                <c:pt idx="18">
                  <c:v>33.377471129552774</c:v>
                </c:pt>
                <c:pt idx="19">
                  <c:v>36.196994824638963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58F8-4DB1-8078-DB2A611DAEBB}"/>
            </c:ext>
          </c:extLst>
        </c:ser>
        <c:ser>
          <c:idx val="1"/>
          <c:order val="1"/>
          <c:tx>
            <c:strRef>
              <c:f>'R 5 crops S.pb'!$A$26</c:f>
              <c:strCache>
                <c:ptCount val="1"/>
                <c:pt idx="0">
                  <c:v>R.O.Seed</c:v>
                </c:pt>
              </c:strCache>
            </c:strRef>
          </c:tx>
          <c:spPr>
            <a:ln>
              <a:solidFill>
                <a:schemeClr val="accent6"/>
              </a:solidFill>
            </a:ln>
          </c:spPr>
          <c:marker>
            <c:symbol val="none"/>
          </c:marker>
          <c:cat>
            <c:strRef>
              <c:f>'R 5 crops S.pb'!$B$24:$U$24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'R 5 crops S.pb'!$B$26:$U$26</c:f>
              <c:numCache>
                <c:formatCode>0.00</c:formatCode>
                <c:ptCount val="20"/>
                <c:pt idx="0">
                  <c:v>11.170332288401276</c:v>
                </c:pt>
                <c:pt idx="1">
                  <c:v>10.971835399107622</c:v>
                </c:pt>
                <c:pt idx="2">
                  <c:v>11.328410351201478</c:v>
                </c:pt>
                <c:pt idx="3">
                  <c:v>11.496692597239692</c:v>
                </c:pt>
                <c:pt idx="4">
                  <c:v>10.203686926104076</c:v>
                </c:pt>
                <c:pt idx="5">
                  <c:v>9.7629330357143047</c:v>
                </c:pt>
                <c:pt idx="6">
                  <c:v>10.568117519042454</c:v>
                </c:pt>
                <c:pt idx="7">
                  <c:v>9.9356921282798822</c:v>
                </c:pt>
                <c:pt idx="8">
                  <c:v>9.9086647454370809</c:v>
                </c:pt>
                <c:pt idx="9">
                  <c:v>10.43558141005375</c:v>
                </c:pt>
                <c:pt idx="10">
                  <c:v>11.757323093801418</c:v>
                </c:pt>
                <c:pt idx="11">
                  <c:v>10.722944954128454</c:v>
                </c:pt>
                <c:pt idx="12">
                  <c:v>11.691054545454545</c:v>
                </c:pt>
                <c:pt idx="13">
                  <c:v>11.569603476371539</c:v>
                </c:pt>
                <c:pt idx="14">
                  <c:v>11.327377334993768</c:v>
                </c:pt>
                <c:pt idx="15">
                  <c:v>11.862722891566317</c:v>
                </c:pt>
                <c:pt idx="16">
                  <c:v>12.237540880503145</c:v>
                </c:pt>
                <c:pt idx="17">
                  <c:v>15.872407569141259</c:v>
                </c:pt>
                <c:pt idx="18">
                  <c:v>18.255612765957427</c:v>
                </c:pt>
                <c:pt idx="19">
                  <c:v>20.021308527131783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58F8-4DB1-8078-DB2A611DAEBB}"/>
            </c:ext>
          </c:extLst>
        </c:ser>
        <c:ser>
          <c:idx val="2"/>
          <c:order val="2"/>
          <c:tx>
            <c:strRef>
              <c:f>'R 5 crops S.pb'!$A$27</c:f>
              <c:strCache>
                <c:ptCount val="1"/>
                <c:pt idx="0">
                  <c:v>SUNFLOWER</c:v>
                </c:pt>
              </c:strCache>
            </c:strRef>
          </c:tx>
          <c:spPr>
            <a:ln>
              <a:solidFill>
                <a:srgbClr val="FFC000"/>
              </a:solidFill>
            </a:ln>
          </c:spPr>
          <c:marker>
            <c:symbol val="none"/>
          </c:marker>
          <c:cat>
            <c:strRef>
              <c:f>'R 5 crops S.pb'!$B$24:$U$24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'R 5 crops S.pb'!$B$27:$U$27</c:f>
              <c:numCache>
                <c:formatCode>0.00</c:formatCode>
                <c:ptCount val="20"/>
                <c:pt idx="0">
                  <c:v>14.603253975903614</c:v>
                </c:pt>
                <c:pt idx="1">
                  <c:v>14.75481557377049</c:v>
                </c:pt>
                <c:pt idx="2">
                  <c:v>16.198749786507179</c:v>
                </c:pt>
                <c:pt idx="3">
                  <c:v>15.899403051882034</c:v>
                </c:pt>
                <c:pt idx="4">
                  <c:v>16.547066212412975</c:v>
                </c:pt>
                <c:pt idx="5">
                  <c:v>17.783028496273566</c:v>
                </c:pt>
                <c:pt idx="6">
                  <c:v>18.780827855811626</c:v>
                </c:pt>
                <c:pt idx="7">
                  <c:v>23.238665036010328</c:v>
                </c:pt>
                <c:pt idx="8">
                  <c:v>21.862717661142902</c:v>
                </c:pt>
                <c:pt idx="9">
                  <c:v>20.699678803954665</c:v>
                </c:pt>
                <c:pt idx="10">
                  <c:v>20.807031014249791</c:v>
                </c:pt>
                <c:pt idx="11">
                  <c:v>22.388864915396844</c:v>
                </c:pt>
                <c:pt idx="12">
                  <c:v>19.988783704470837</c:v>
                </c:pt>
                <c:pt idx="13">
                  <c:v>22.26359084266916</c:v>
                </c:pt>
                <c:pt idx="14">
                  <c:v>18.612021822590435</c:v>
                </c:pt>
                <c:pt idx="15">
                  <c:v>21.543624729642431</c:v>
                </c:pt>
                <c:pt idx="16">
                  <c:v>20.142225839631489</c:v>
                </c:pt>
                <c:pt idx="17">
                  <c:v>21.798273451870021</c:v>
                </c:pt>
                <c:pt idx="18">
                  <c:v>21.216151585557302</c:v>
                </c:pt>
                <c:pt idx="19">
                  <c:v>24.27522615276138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58F8-4DB1-8078-DB2A611DAEBB}"/>
            </c:ext>
          </c:extLst>
        </c:ser>
        <c:ser>
          <c:idx val="3"/>
          <c:order val="3"/>
          <c:tx>
            <c:strRef>
              <c:f>'R 5 crops S.pb'!$A$28</c:f>
              <c:strCache>
                <c:ptCount val="1"/>
                <c:pt idx="0">
                  <c:v>MOONG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ymbol val="none"/>
          </c:marker>
          <c:cat>
            <c:strRef>
              <c:f>'R 5 crops S.pb'!$B$24:$U$24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'R 5 crops S.pb'!$B$28:$U$28</c:f>
              <c:numCache>
                <c:formatCode>0.00</c:formatCode>
                <c:ptCount val="20"/>
                <c:pt idx="0">
                  <c:v>5.2943200057632804</c:v>
                </c:pt>
                <c:pt idx="1">
                  <c:v>5.2447101999856693</c:v>
                </c:pt>
                <c:pt idx="2">
                  <c:v>5.6258358776247439</c:v>
                </c:pt>
                <c:pt idx="3">
                  <c:v>5.3104347826086959</c:v>
                </c:pt>
                <c:pt idx="4">
                  <c:v>5.3519174494733859</c:v>
                </c:pt>
                <c:pt idx="5">
                  <c:v>6.1586095820591362</c:v>
                </c:pt>
                <c:pt idx="6">
                  <c:v>6.2942496446785414</c:v>
                </c:pt>
                <c:pt idx="7">
                  <c:v>8.7921216496428514</c:v>
                </c:pt>
                <c:pt idx="8">
                  <c:v>9.3840133020344219</c:v>
                </c:pt>
                <c:pt idx="9">
                  <c:v>9.4118113775923984</c:v>
                </c:pt>
                <c:pt idx="10">
                  <c:v>7.3824873810508898</c:v>
                </c:pt>
                <c:pt idx="11">
                  <c:v>9.1001290322580637</c:v>
                </c:pt>
                <c:pt idx="12">
                  <c:v>8.4788460710441367</c:v>
                </c:pt>
                <c:pt idx="13">
                  <c:v>9.5682623162655442</c:v>
                </c:pt>
                <c:pt idx="14">
                  <c:v>10.120922264875238</c:v>
                </c:pt>
                <c:pt idx="15">
                  <c:v>7.9400781344118583</c:v>
                </c:pt>
                <c:pt idx="16">
                  <c:v>9.0226450874611732</c:v>
                </c:pt>
                <c:pt idx="17">
                  <c:v>10.219484519149811</c:v>
                </c:pt>
                <c:pt idx="18">
                  <c:v>9.5454574651987993</c:v>
                </c:pt>
                <c:pt idx="19">
                  <c:v>10.637809420707118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58F8-4DB1-8078-DB2A611DAEBB}"/>
            </c:ext>
          </c:extLst>
        </c:ser>
        <c:ser>
          <c:idx val="4"/>
          <c:order val="4"/>
          <c:tx>
            <c:strRef>
              <c:f>'R 5 crops S.pb'!$A$29</c:f>
              <c:strCache>
                <c:ptCount val="1"/>
                <c:pt idx="0">
                  <c:v>POTATO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none"/>
          </c:marker>
          <c:cat>
            <c:strRef>
              <c:f>'R 5 crops S.pb'!$B$24:$U$24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'R 5 crops S.pb'!$B$29:$U$29</c:f>
              <c:numCache>
                <c:formatCode>0.00</c:formatCode>
                <c:ptCount val="20"/>
                <c:pt idx="0">
                  <c:v>165.19900058651018</c:v>
                </c:pt>
                <c:pt idx="1">
                  <c:v>166.49085918854411</c:v>
                </c:pt>
                <c:pt idx="2">
                  <c:v>167.06675485564307</c:v>
                </c:pt>
                <c:pt idx="3">
                  <c:v>182.86878876283097</c:v>
                </c:pt>
                <c:pt idx="4">
                  <c:v>177.54782208267969</c:v>
                </c:pt>
                <c:pt idx="5">
                  <c:v>147.18435208913638</c:v>
                </c:pt>
                <c:pt idx="6">
                  <c:v>199.9060552112671</c:v>
                </c:pt>
                <c:pt idx="7">
                  <c:v>171.69940212864415</c:v>
                </c:pt>
                <c:pt idx="8">
                  <c:v>176.56575272382671</c:v>
                </c:pt>
                <c:pt idx="9">
                  <c:v>202.6418639957823</c:v>
                </c:pt>
                <c:pt idx="10">
                  <c:v>245.8932753074744</c:v>
                </c:pt>
                <c:pt idx="11">
                  <c:v>168.31321974661427</c:v>
                </c:pt>
                <c:pt idx="12">
                  <c:v>215.39004094741151</c:v>
                </c:pt>
                <c:pt idx="13">
                  <c:v>199.38418787361286</c:v>
                </c:pt>
                <c:pt idx="14">
                  <c:v>236.60050425367368</c:v>
                </c:pt>
                <c:pt idx="15">
                  <c:v>232.83686956521743</c:v>
                </c:pt>
                <c:pt idx="16">
                  <c:v>246.55984953777536</c:v>
                </c:pt>
                <c:pt idx="17">
                  <c:v>290.72089953896705</c:v>
                </c:pt>
                <c:pt idx="18">
                  <c:v>280.99696681023488</c:v>
                </c:pt>
                <c:pt idx="19">
                  <c:v>281.16653744934194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58F8-4DB1-8078-DB2A611DAE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22265728"/>
        <c:axId val="222267264"/>
      </c:lineChart>
      <c:catAx>
        <c:axId val="2222657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22267264"/>
        <c:crosses val="autoZero"/>
        <c:auto val="1"/>
        <c:lblAlgn val="ctr"/>
        <c:lblOffset val="100"/>
        <c:noMultiLvlLbl val="0"/>
      </c:catAx>
      <c:valAx>
        <c:axId val="222267264"/>
        <c:scaling>
          <c:orientation val="minMax"/>
        </c:scaling>
        <c:delete val="0"/>
        <c:axPos val="l"/>
        <c:majorGridlines/>
        <c:numFmt formatCode="0.00" sourceLinked="1"/>
        <c:majorTickMark val="out"/>
        <c:minorTickMark val="none"/>
        <c:tickLblPos val="nextTo"/>
        <c:crossAx val="22226572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6868049479926113"/>
          <c:y val="0.46465840090884236"/>
          <c:w val="0.1266898755711092"/>
          <c:h val="0.22491185803267141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3144080674126272E-2"/>
          <c:y val="1.6745406824146984E-2"/>
          <c:w val="0.94086265019624837"/>
          <c:h val="0.85118172728409058"/>
        </c:manualLayout>
      </c:layout>
      <c:lineChart>
        <c:grouping val="standard"/>
        <c:varyColors val="0"/>
        <c:ser>
          <c:idx val="0"/>
          <c:order val="0"/>
          <c:tx>
            <c:strRef>
              <c:f>'Rabi 5 data except wheat'!$A$17</c:f>
              <c:strCache>
                <c:ptCount val="1"/>
                <c:pt idx="0">
                  <c:v>Wheat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none"/>
          </c:marker>
          <c:cat>
            <c:strRef>
              <c:f>'Rabi 5 data except wheat'!$B$16:$U$16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'Rabi 5 data except wheat'!$B$17:$U$17</c:f>
              <c:numCache>
                <c:formatCode>0.00</c:formatCode>
                <c:ptCount val="20"/>
                <c:pt idx="0">
                  <c:v>28.03331648351649</c:v>
                </c:pt>
                <c:pt idx="1">
                  <c:v>26.532456611556725</c:v>
                </c:pt>
                <c:pt idx="2">
                  <c:v>27.52372135514786</c:v>
                </c:pt>
                <c:pt idx="3">
                  <c:v>27.10883431353459</c:v>
                </c:pt>
                <c:pt idx="4">
                  <c:v>29.647848644451631</c:v>
                </c:pt>
                <c:pt idx="5">
                  <c:v>28.008176657151889</c:v>
                </c:pt>
                <c:pt idx="6">
                  <c:v>31.460202621265584</c:v>
                </c:pt>
                <c:pt idx="7">
                  <c:v>27.005711012473672</c:v>
                </c:pt>
                <c:pt idx="8">
                  <c:v>30.57914228398781</c:v>
                </c:pt>
                <c:pt idx="9">
                  <c:v>30.214668250363889</c:v>
                </c:pt>
                <c:pt idx="10">
                  <c:v>32.464697185554144</c:v>
                </c:pt>
                <c:pt idx="11">
                  <c:v>31.125219238845073</c:v>
                </c:pt>
                <c:pt idx="12">
                  <c:v>32.397481777777642</c:v>
                </c:pt>
                <c:pt idx="13">
                  <c:v>32.887621449969934</c:v>
                </c:pt>
                <c:pt idx="14">
                  <c:v>32.732751444006432</c:v>
                </c:pt>
                <c:pt idx="15">
                  <c:v>33.361996407538186</c:v>
                </c:pt>
                <c:pt idx="16">
                  <c:v>36.49294682438596</c:v>
                </c:pt>
                <c:pt idx="17">
                  <c:v>33.729427508836594</c:v>
                </c:pt>
                <c:pt idx="18">
                  <c:v>33.377471129552774</c:v>
                </c:pt>
                <c:pt idx="19">
                  <c:v>36.196994824638963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A3D0-4C84-914F-61C5F920358B}"/>
            </c:ext>
          </c:extLst>
        </c:ser>
        <c:ser>
          <c:idx val="1"/>
          <c:order val="1"/>
          <c:tx>
            <c:strRef>
              <c:f>'Rabi 5 data except wheat'!$A$18</c:f>
              <c:strCache>
                <c:ptCount val="1"/>
                <c:pt idx="0">
                  <c:v>R.O.Seed</c:v>
                </c:pt>
              </c:strCache>
            </c:strRef>
          </c:tx>
          <c:spPr>
            <a:ln>
              <a:solidFill>
                <a:schemeClr val="accent6"/>
              </a:solidFill>
            </a:ln>
          </c:spPr>
          <c:marker>
            <c:symbol val="none"/>
          </c:marker>
          <c:cat>
            <c:strRef>
              <c:f>'Rabi 5 data except wheat'!$B$16:$U$16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'Rabi 5 data except wheat'!$B$18:$U$18</c:f>
              <c:numCache>
                <c:formatCode>0.00</c:formatCode>
                <c:ptCount val="20"/>
                <c:pt idx="0">
                  <c:v>11.170332288401276</c:v>
                </c:pt>
                <c:pt idx="1">
                  <c:v>10.971835399107622</c:v>
                </c:pt>
                <c:pt idx="2">
                  <c:v>11.328410351201478</c:v>
                </c:pt>
                <c:pt idx="3">
                  <c:v>11.496692597239692</c:v>
                </c:pt>
                <c:pt idx="4">
                  <c:v>10.203686926104076</c:v>
                </c:pt>
                <c:pt idx="5">
                  <c:v>9.7629330357143047</c:v>
                </c:pt>
                <c:pt idx="6">
                  <c:v>10.568117519042454</c:v>
                </c:pt>
                <c:pt idx="7">
                  <c:v>9.9356921282798822</c:v>
                </c:pt>
                <c:pt idx="8">
                  <c:v>9.9086647454370809</c:v>
                </c:pt>
                <c:pt idx="9">
                  <c:v>10.43558141005375</c:v>
                </c:pt>
                <c:pt idx="10">
                  <c:v>11.757323093801418</c:v>
                </c:pt>
                <c:pt idx="11">
                  <c:v>10.722944954128454</c:v>
                </c:pt>
                <c:pt idx="12">
                  <c:v>11.691054545454545</c:v>
                </c:pt>
                <c:pt idx="13">
                  <c:v>11.569603476371539</c:v>
                </c:pt>
                <c:pt idx="14">
                  <c:v>11.327377334993768</c:v>
                </c:pt>
                <c:pt idx="15">
                  <c:v>11.862722891566317</c:v>
                </c:pt>
                <c:pt idx="16">
                  <c:v>12.237540880503145</c:v>
                </c:pt>
                <c:pt idx="17">
                  <c:v>15.872407569141259</c:v>
                </c:pt>
                <c:pt idx="18">
                  <c:v>18.255612765957427</c:v>
                </c:pt>
                <c:pt idx="19">
                  <c:v>20.021308527131783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A3D0-4C84-914F-61C5F920358B}"/>
            </c:ext>
          </c:extLst>
        </c:ser>
        <c:ser>
          <c:idx val="2"/>
          <c:order val="2"/>
          <c:tx>
            <c:strRef>
              <c:f>'Rabi 5 data except wheat'!$A$19</c:f>
              <c:strCache>
                <c:ptCount val="1"/>
                <c:pt idx="0">
                  <c:v>SUNFLOWER</c:v>
                </c:pt>
              </c:strCache>
            </c:strRef>
          </c:tx>
          <c:spPr>
            <a:ln>
              <a:solidFill>
                <a:srgbClr val="FFC000"/>
              </a:solidFill>
            </a:ln>
          </c:spPr>
          <c:marker>
            <c:symbol val="none"/>
          </c:marker>
          <c:cat>
            <c:strRef>
              <c:f>'Rabi 5 data except wheat'!$B$16:$U$16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'Rabi 5 data except wheat'!$B$19:$U$19</c:f>
              <c:numCache>
                <c:formatCode>0.00</c:formatCode>
                <c:ptCount val="20"/>
                <c:pt idx="0">
                  <c:v>14.603253975903614</c:v>
                </c:pt>
                <c:pt idx="1">
                  <c:v>14.75481557377049</c:v>
                </c:pt>
                <c:pt idx="2">
                  <c:v>16.198749786507179</c:v>
                </c:pt>
                <c:pt idx="3">
                  <c:v>15.899403051882034</c:v>
                </c:pt>
                <c:pt idx="4">
                  <c:v>16.547066212412975</c:v>
                </c:pt>
                <c:pt idx="5">
                  <c:v>17.783028496273566</c:v>
                </c:pt>
                <c:pt idx="6">
                  <c:v>18.780827855811626</c:v>
                </c:pt>
                <c:pt idx="7">
                  <c:v>23.238665036010328</c:v>
                </c:pt>
                <c:pt idx="8">
                  <c:v>21.862717661142902</c:v>
                </c:pt>
                <c:pt idx="9">
                  <c:v>20.699678803954665</c:v>
                </c:pt>
                <c:pt idx="10">
                  <c:v>20.807031014249791</c:v>
                </c:pt>
                <c:pt idx="11">
                  <c:v>22.388864915396844</c:v>
                </c:pt>
                <c:pt idx="12">
                  <c:v>19.988783704470837</c:v>
                </c:pt>
                <c:pt idx="13">
                  <c:v>22.26359084266916</c:v>
                </c:pt>
                <c:pt idx="14">
                  <c:v>18.612021822590435</c:v>
                </c:pt>
                <c:pt idx="15">
                  <c:v>21.543624729642431</c:v>
                </c:pt>
                <c:pt idx="16">
                  <c:v>20.142225839631489</c:v>
                </c:pt>
                <c:pt idx="17">
                  <c:v>21.798273451870021</c:v>
                </c:pt>
                <c:pt idx="18">
                  <c:v>21.216151585557302</c:v>
                </c:pt>
                <c:pt idx="19">
                  <c:v>24.27522615276138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A3D0-4C84-914F-61C5F920358B}"/>
            </c:ext>
          </c:extLst>
        </c:ser>
        <c:ser>
          <c:idx val="3"/>
          <c:order val="3"/>
          <c:tx>
            <c:strRef>
              <c:f>'Rabi 5 data except wheat'!$A$20</c:f>
              <c:strCache>
                <c:ptCount val="1"/>
                <c:pt idx="0">
                  <c:v>MOONG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ymbol val="none"/>
          </c:marker>
          <c:cat>
            <c:strRef>
              <c:f>'Rabi 5 data except wheat'!$B$16:$U$16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'Rabi 5 data except wheat'!$B$20:$U$20</c:f>
              <c:numCache>
                <c:formatCode>0.00</c:formatCode>
                <c:ptCount val="20"/>
                <c:pt idx="0">
                  <c:v>5.2943200057632804</c:v>
                </c:pt>
                <c:pt idx="1">
                  <c:v>5.2447101999856693</c:v>
                </c:pt>
                <c:pt idx="2">
                  <c:v>5.6258358776247439</c:v>
                </c:pt>
                <c:pt idx="3">
                  <c:v>5.3104347826086959</c:v>
                </c:pt>
                <c:pt idx="4">
                  <c:v>5.3519174494733859</c:v>
                </c:pt>
                <c:pt idx="5">
                  <c:v>6.1586095820591362</c:v>
                </c:pt>
                <c:pt idx="6">
                  <c:v>6.2942496446785414</c:v>
                </c:pt>
                <c:pt idx="7">
                  <c:v>8.7921216496428514</c:v>
                </c:pt>
                <c:pt idx="8">
                  <c:v>9.3840133020344219</c:v>
                </c:pt>
                <c:pt idx="9">
                  <c:v>9.4118113775923984</c:v>
                </c:pt>
                <c:pt idx="10">
                  <c:v>7.3824873810508898</c:v>
                </c:pt>
                <c:pt idx="11">
                  <c:v>9.1001290322580637</c:v>
                </c:pt>
                <c:pt idx="12">
                  <c:v>8.4788460710441367</c:v>
                </c:pt>
                <c:pt idx="13">
                  <c:v>9.5682623162655442</c:v>
                </c:pt>
                <c:pt idx="14">
                  <c:v>10.120922264875238</c:v>
                </c:pt>
                <c:pt idx="15">
                  <c:v>7.9400781344118583</c:v>
                </c:pt>
                <c:pt idx="16">
                  <c:v>9.0226450874611732</c:v>
                </c:pt>
                <c:pt idx="17">
                  <c:v>10.219484519149811</c:v>
                </c:pt>
                <c:pt idx="18">
                  <c:v>9.5454574651987993</c:v>
                </c:pt>
                <c:pt idx="19">
                  <c:v>10.637809420707118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A3D0-4C84-914F-61C5F92035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22181632"/>
        <c:axId val="222191616"/>
      </c:lineChart>
      <c:catAx>
        <c:axId val="2221816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22191616"/>
        <c:crosses val="autoZero"/>
        <c:auto val="1"/>
        <c:lblAlgn val="ctr"/>
        <c:lblOffset val="100"/>
        <c:noMultiLvlLbl val="0"/>
      </c:catAx>
      <c:valAx>
        <c:axId val="222191616"/>
        <c:scaling>
          <c:orientation val="minMax"/>
        </c:scaling>
        <c:delete val="0"/>
        <c:axPos val="l"/>
        <c:majorGridlines/>
        <c:numFmt formatCode="0.00" sourceLinked="1"/>
        <c:majorTickMark val="out"/>
        <c:minorTickMark val="none"/>
        <c:tickLblPos val="nextTo"/>
        <c:crossAx val="22218163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7319783744980817"/>
          <c:y val="0.16044889609387086"/>
          <c:w val="0.12552758313467688"/>
          <c:h val="0.19135358080239992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009468442612912E-2"/>
          <c:y val="2.8467999192408628E-2"/>
          <c:w val="0.93926312949199009"/>
          <c:h val="0.85576075105996352"/>
        </c:manualLayout>
      </c:layout>
      <c:lineChart>
        <c:grouping val="standard"/>
        <c:varyColors val="0"/>
        <c:ser>
          <c:idx val="0"/>
          <c:order val="0"/>
          <c:tx>
            <c:strRef>
              <c:f>'Cotton '!$A$3</c:f>
              <c:strCache>
                <c:ptCount val="1"/>
                <c:pt idx="0">
                  <c:v>MULTAN DIV.</c:v>
                </c:pt>
              </c:strCache>
            </c:strRef>
          </c:tx>
          <c:spPr>
            <a:ln>
              <a:solidFill>
                <a:srgbClr val="00B0F0"/>
              </a:solidFill>
            </a:ln>
          </c:spPr>
          <c:marker>
            <c:symbol val="none"/>
          </c:marker>
          <c:cat>
            <c:strRef>
              <c:f>'Cotton '!$B$2:$V$2</c:f>
              <c:strCache>
                <c:ptCount val="21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  <c:pt idx="20">
                  <c:v>2020-21</c:v>
                </c:pt>
              </c:strCache>
            </c:strRef>
          </c:cat>
          <c:val>
            <c:numRef>
              <c:f>'Cotton '!$B$3:$V$3</c:f>
              <c:numCache>
                <c:formatCode>0.000</c:formatCode>
                <c:ptCount val="21"/>
                <c:pt idx="0">
                  <c:v>1.9710000000000001</c:v>
                </c:pt>
                <c:pt idx="1">
                  <c:v>2.0119999999999987</c:v>
                </c:pt>
                <c:pt idx="2">
                  <c:v>1.833</c:v>
                </c:pt>
                <c:pt idx="3">
                  <c:v>2.0169999999999977</c:v>
                </c:pt>
                <c:pt idx="4">
                  <c:v>2.0649999999999999</c:v>
                </c:pt>
                <c:pt idx="5">
                  <c:v>2.08</c:v>
                </c:pt>
                <c:pt idx="6">
                  <c:v>2.1019999999999999</c:v>
                </c:pt>
                <c:pt idx="7">
                  <c:v>2.0339999999999998</c:v>
                </c:pt>
                <c:pt idx="8">
                  <c:v>1.76</c:v>
                </c:pt>
                <c:pt idx="9">
                  <c:v>1.899</c:v>
                </c:pt>
                <c:pt idx="10">
                  <c:v>1.9500000000000031</c:v>
                </c:pt>
                <c:pt idx="11">
                  <c:v>2.0499999999999998</c:v>
                </c:pt>
                <c:pt idx="12">
                  <c:v>1.9370000000000001</c:v>
                </c:pt>
                <c:pt idx="13">
                  <c:v>1.8460000000000001</c:v>
                </c:pt>
                <c:pt idx="14">
                  <c:v>1.839</c:v>
                </c:pt>
                <c:pt idx="15">
                  <c:v>1.8240000000000001</c:v>
                </c:pt>
                <c:pt idx="16">
                  <c:v>1.359</c:v>
                </c:pt>
                <c:pt idx="17">
                  <c:v>1.76</c:v>
                </c:pt>
                <c:pt idx="18">
                  <c:v>1.5409999999999966</c:v>
                </c:pt>
                <c:pt idx="19">
                  <c:v>1.4229999999999956</c:v>
                </c:pt>
                <c:pt idx="20">
                  <c:v>1.0569999999999968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6451-4CC5-AD90-463CC047A437}"/>
            </c:ext>
          </c:extLst>
        </c:ser>
        <c:ser>
          <c:idx val="1"/>
          <c:order val="1"/>
          <c:tx>
            <c:strRef>
              <c:f>'Cotton '!$A$4</c:f>
              <c:strCache>
                <c:ptCount val="1"/>
                <c:pt idx="0">
                  <c:v>Multan.</c:v>
                </c:pt>
              </c:strCache>
            </c:strRef>
          </c:tx>
          <c:cat>
            <c:strRef>
              <c:f>'Cotton '!$B$2:$V$2</c:f>
              <c:strCache>
                <c:ptCount val="21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  <c:pt idx="20">
                  <c:v>2020-21</c:v>
                </c:pt>
              </c:strCache>
            </c:strRef>
          </c:cat>
          <c:val>
            <c:numRef>
              <c:f>'Cotton '!$B$4:$V$4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6451-4CC5-AD90-463CC047A437}"/>
            </c:ext>
          </c:extLst>
        </c:ser>
        <c:ser>
          <c:idx val="2"/>
          <c:order val="2"/>
          <c:tx>
            <c:strRef>
              <c:f>'Cotton '!$A$5</c:f>
              <c:strCache>
                <c:ptCount val="1"/>
                <c:pt idx="0">
                  <c:v>Lodhran.</c:v>
                </c:pt>
              </c:strCache>
            </c:strRef>
          </c:tx>
          <c:cat>
            <c:strRef>
              <c:f>'Cotton '!$B$2:$V$2</c:f>
              <c:strCache>
                <c:ptCount val="21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  <c:pt idx="20">
                  <c:v>2020-21</c:v>
                </c:pt>
              </c:strCache>
            </c:strRef>
          </c:cat>
          <c:val>
            <c:numRef>
              <c:f>'Cotton '!$B$5:$V$5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6451-4CC5-AD90-463CC047A437}"/>
            </c:ext>
          </c:extLst>
        </c:ser>
        <c:ser>
          <c:idx val="3"/>
          <c:order val="3"/>
          <c:tx>
            <c:strRef>
              <c:f>'Cotton '!$A$6</c:f>
              <c:strCache>
                <c:ptCount val="1"/>
                <c:pt idx="0">
                  <c:v>Khanewal.</c:v>
                </c:pt>
              </c:strCache>
            </c:strRef>
          </c:tx>
          <c:cat>
            <c:strRef>
              <c:f>'Cotton '!$B$2:$V$2</c:f>
              <c:strCache>
                <c:ptCount val="21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  <c:pt idx="20">
                  <c:v>2020-21</c:v>
                </c:pt>
              </c:strCache>
            </c:strRef>
          </c:cat>
          <c:val>
            <c:numRef>
              <c:f>'Cotton '!$B$6:$V$6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6451-4CC5-AD90-463CC047A437}"/>
            </c:ext>
          </c:extLst>
        </c:ser>
        <c:ser>
          <c:idx val="4"/>
          <c:order val="4"/>
          <c:tx>
            <c:strRef>
              <c:f>'Cotton '!$A$7</c:f>
              <c:strCache>
                <c:ptCount val="1"/>
                <c:pt idx="0">
                  <c:v>Vehari.</c:v>
                </c:pt>
              </c:strCache>
            </c:strRef>
          </c:tx>
          <c:cat>
            <c:strRef>
              <c:f>'Cotton '!$B$2:$V$2</c:f>
              <c:strCache>
                <c:ptCount val="21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  <c:pt idx="20">
                  <c:v>2020-21</c:v>
                </c:pt>
              </c:strCache>
            </c:strRef>
          </c:cat>
          <c:val>
            <c:numRef>
              <c:f>'Cotton '!$B$7:$V$7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6451-4CC5-AD90-463CC047A437}"/>
            </c:ext>
          </c:extLst>
        </c:ser>
        <c:ser>
          <c:idx val="5"/>
          <c:order val="5"/>
          <c:tx>
            <c:strRef>
              <c:f>'Cotton '!$A$8</c:f>
              <c:strCache>
                <c:ptCount val="1"/>
                <c:pt idx="0">
                  <c:v>D.G.KHAN DIV.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strRef>
              <c:f>'Cotton '!$B$2:$V$2</c:f>
              <c:strCache>
                <c:ptCount val="21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  <c:pt idx="20">
                  <c:v>2020-21</c:v>
                </c:pt>
              </c:strCache>
            </c:strRef>
          </c:cat>
          <c:val>
            <c:numRef>
              <c:f>'Cotton '!$B$8:$V$8</c:f>
              <c:numCache>
                <c:formatCode>0.000</c:formatCode>
                <c:ptCount val="21"/>
                <c:pt idx="0">
                  <c:v>1.1919999999999968</c:v>
                </c:pt>
                <c:pt idx="1">
                  <c:v>1.2449999999999968</c:v>
                </c:pt>
                <c:pt idx="2">
                  <c:v>1.135</c:v>
                </c:pt>
                <c:pt idx="3">
                  <c:v>1.2609999999999966</c:v>
                </c:pt>
                <c:pt idx="4">
                  <c:v>1.306</c:v>
                </c:pt>
                <c:pt idx="5">
                  <c:v>1.1940000000000031</c:v>
                </c:pt>
                <c:pt idx="6">
                  <c:v>1.2189999999999965</c:v>
                </c:pt>
                <c:pt idx="7">
                  <c:v>1.1870000000000001</c:v>
                </c:pt>
                <c:pt idx="8">
                  <c:v>1.093</c:v>
                </c:pt>
                <c:pt idx="9">
                  <c:v>1.1479999999999966</c:v>
                </c:pt>
                <c:pt idx="10">
                  <c:v>0.6470000000000018</c:v>
                </c:pt>
                <c:pt idx="11">
                  <c:v>1.0900000000000001</c:v>
                </c:pt>
                <c:pt idx="12">
                  <c:v>0.98099999999999998</c:v>
                </c:pt>
                <c:pt idx="13">
                  <c:v>0.96800000000000064</c:v>
                </c:pt>
                <c:pt idx="14">
                  <c:v>1.1080000000000001</c:v>
                </c:pt>
                <c:pt idx="15">
                  <c:v>1.056</c:v>
                </c:pt>
                <c:pt idx="16">
                  <c:v>0.95600000000000063</c:v>
                </c:pt>
                <c:pt idx="17">
                  <c:v>1.0229999999999966</c:v>
                </c:pt>
                <c:pt idx="18">
                  <c:v>1.036</c:v>
                </c:pt>
                <c:pt idx="19">
                  <c:v>1.016</c:v>
                </c:pt>
                <c:pt idx="20">
                  <c:v>0.84200000000000064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6451-4CC5-AD90-463CC047A437}"/>
            </c:ext>
          </c:extLst>
        </c:ser>
        <c:ser>
          <c:idx val="6"/>
          <c:order val="6"/>
          <c:tx>
            <c:strRef>
              <c:f>'Cotton '!$A$9</c:f>
              <c:strCache>
                <c:ptCount val="1"/>
                <c:pt idx="0">
                  <c:v>Muzaffargarh.</c:v>
                </c:pt>
              </c:strCache>
            </c:strRef>
          </c:tx>
          <c:cat>
            <c:strRef>
              <c:f>'Cotton '!$B$2:$V$2</c:f>
              <c:strCache>
                <c:ptCount val="21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  <c:pt idx="20">
                  <c:v>2020-21</c:v>
                </c:pt>
              </c:strCache>
            </c:strRef>
          </c:cat>
          <c:val>
            <c:numRef>
              <c:f>'Cotton '!$B$9:$V$9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6451-4CC5-AD90-463CC047A437}"/>
            </c:ext>
          </c:extLst>
        </c:ser>
        <c:ser>
          <c:idx val="7"/>
          <c:order val="7"/>
          <c:tx>
            <c:strRef>
              <c:f>'Cotton '!$A$10</c:f>
              <c:strCache>
                <c:ptCount val="1"/>
                <c:pt idx="0">
                  <c:v>Layyah.</c:v>
                </c:pt>
              </c:strCache>
            </c:strRef>
          </c:tx>
          <c:cat>
            <c:strRef>
              <c:f>'Cotton '!$B$2:$V$2</c:f>
              <c:strCache>
                <c:ptCount val="21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  <c:pt idx="20">
                  <c:v>2020-21</c:v>
                </c:pt>
              </c:strCache>
            </c:strRef>
          </c:cat>
          <c:val>
            <c:numRef>
              <c:f>'Cotton '!$B$10:$V$10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7-6451-4CC5-AD90-463CC047A437}"/>
            </c:ext>
          </c:extLst>
        </c:ser>
        <c:ser>
          <c:idx val="8"/>
          <c:order val="8"/>
          <c:tx>
            <c:strRef>
              <c:f>'Cotton '!$A$11</c:f>
              <c:strCache>
                <c:ptCount val="1"/>
                <c:pt idx="0">
                  <c:v>D.G.khan.</c:v>
                </c:pt>
              </c:strCache>
            </c:strRef>
          </c:tx>
          <c:cat>
            <c:strRef>
              <c:f>'Cotton '!$B$2:$V$2</c:f>
              <c:strCache>
                <c:ptCount val="21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  <c:pt idx="20">
                  <c:v>2020-21</c:v>
                </c:pt>
              </c:strCache>
            </c:strRef>
          </c:cat>
          <c:val>
            <c:numRef>
              <c:f>'Cotton '!$B$11:$V$11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8-6451-4CC5-AD90-463CC047A437}"/>
            </c:ext>
          </c:extLst>
        </c:ser>
        <c:ser>
          <c:idx val="9"/>
          <c:order val="9"/>
          <c:tx>
            <c:strRef>
              <c:f>'Cotton '!$A$12</c:f>
              <c:strCache>
                <c:ptCount val="1"/>
                <c:pt idx="0">
                  <c:v>Rajanpur.</c:v>
                </c:pt>
              </c:strCache>
            </c:strRef>
          </c:tx>
          <c:cat>
            <c:strRef>
              <c:f>'Cotton '!$B$2:$V$2</c:f>
              <c:strCache>
                <c:ptCount val="21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  <c:pt idx="20">
                  <c:v>2020-21</c:v>
                </c:pt>
              </c:strCache>
            </c:strRef>
          </c:cat>
          <c:val>
            <c:numRef>
              <c:f>'Cotton '!$B$12:$V$12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9-6451-4CC5-AD90-463CC047A437}"/>
            </c:ext>
          </c:extLst>
        </c:ser>
        <c:ser>
          <c:idx val="10"/>
          <c:order val="10"/>
          <c:tx>
            <c:strRef>
              <c:f>'Cotton '!$A$13</c:f>
              <c:strCache>
                <c:ptCount val="1"/>
                <c:pt idx="0">
                  <c:v>BAHAWALPUR DIV.</c:v>
                </c:pt>
              </c:strCache>
            </c:strRef>
          </c:tx>
          <c:spPr>
            <a:ln>
              <a:solidFill>
                <a:srgbClr val="7030A0"/>
              </a:solidFill>
            </a:ln>
          </c:spPr>
          <c:marker>
            <c:symbol val="none"/>
          </c:marker>
          <c:cat>
            <c:strRef>
              <c:f>'Cotton '!$B$2:$V$2</c:f>
              <c:strCache>
                <c:ptCount val="21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  <c:pt idx="20">
                  <c:v>2020-21</c:v>
                </c:pt>
              </c:strCache>
            </c:strRef>
          </c:cat>
          <c:val>
            <c:numRef>
              <c:f>'Cotton '!$B$13:$V$13</c:f>
              <c:numCache>
                <c:formatCode>0.000</c:formatCode>
                <c:ptCount val="21"/>
                <c:pt idx="0">
                  <c:v>1.9200000000000021</c:v>
                </c:pt>
                <c:pt idx="1">
                  <c:v>2.0230000000000001</c:v>
                </c:pt>
                <c:pt idx="2">
                  <c:v>1.859</c:v>
                </c:pt>
                <c:pt idx="3">
                  <c:v>1.9440000000000031</c:v>
                </c:pt>
                <c:pt idx="4">
                  <c:v>1.9810000000000001</c:v>
                </c:pt>
                <c:pt idx="5">
                  <c:v>2.004</c:v>
                </c:pt>
                <c:pt idx="6">
                  <c:v>1.9770000000000001</c:v>
                </c:pt>
                <c:pt idx="7">
                  <c:v>1.9550000000000001</c:v>
                </c:pt>
                <c:pt idx="8">
                  <c:v>1.84</c:v>
                </c:pt>
                <c:pt idx="9">
                  <c:v>1.9530000000000001</c:v>
                </c:pt>
                <c:pt idx="10">
                  <c:v>1.8420000000000001</c:v>
                </c:pt>
                <c:pt idx="11">
                  <c:v>1.9259999999999968</c:v>
                </c:pt>
                <c:pt idx="12">
                  <c:v>1.788</c:v>
                </c:pt>
                <c:pt idx="13">
                  <c:v>1.7349999999999965</c:v>
                </c:pt>
                <c:pt idx="14">
                  <c:v>1.823</c:v>
                </c:pt>
                <c:pt idx="15">
                  <c:v>1.728</c:v>
                </c:pt>
                <c:pt idx="16">
                  <c:v>1.526</c:v>
                </c:pt>
                <c:pt idx="17">
                  <c:v>1.6439999999999966</c:v>
                </c:pt>
                <c:pt idx="18">
                  <c:v>1.59</c:v>
                </c:pt>
                <c:pt idx="19">
                  <c:v>1.76</c:v>
                </c:pt>
                <c:pt idx="20">
                  <c:v>1.680000000000003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A-6451-4CC5-AD90-463CC047A437}"/>
            </c:ext>
          </c:extLst>
        </c:ser>
        <c:ser>
          <c:idx val="11"/>
          <c:order val="11"/>
          <c:tx>
            <c:strRef>
              <c:f>'Cotton '!$A$14</c:f>
              <c:strCache>
                <c:ptCount val="1"/>
                <c:pt idx="0">
                  <c:v>Bahawalpur.</c:v>
                </c:pt>
              </c:strCache>
            </c:strRef>
          </c:tx>
          <c:cat>
            <c:strRef>
              <c:f>'Cotton '!$B$2:$V$2</c:f>
              <c:strCache>
                <c:ptCount val="21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  <c:pt idx="20">
                  <c:v>2020-21</c:v>
                </c:pt>
              </c:strCache>
            </c:strRef>
          </c:cat>
          <c:val>
            <c:numRef>
              <c:f>'Cotton '!$B$14:$V$14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B-6451-4CC5-AD90-463CC047A437}"/>
            </c:ext>
          </c:extLst>
        </c:ser>
        <c:ser>
          <c:idx val="12"/>
          <c:order val="12"/>
          <c:tx>
            <c:strRef>
              <c:f>'Cotton '!$A$15</c:f>
              <c:strCache>
                <c:ptCount val="1"/>
                <c:pt idx="0">
                  <c:v>Rahim Yar Khan.</c:v>
                </c:pt>
              </c:strCache>
            </c:strRef>
          </c:tx>
          <c:cat>
            <c:strRef>
              <c:f>'Cotton '!$B$2:$V$2</c:f>
              <c:strCache>
                <c:ptCount val="21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  <c:pt idx="20">
                  <c:v>2020-21</c:v>
                </c:pt>
              </c:strCache>
            </c:strRef>
          </c:cat>
          <c:val>
            <c:numRef>
              <c:f>'Cotton '!$B$15:$V$15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C-6451-4CC5-AD90-463CC047A437}"/>
            </c:ext>
          </c:extLst>
        </c:ser>
        <c:ser>
          <c:idx val="13"/>
          <c:order val="13"/>
          <c:tx>
            <c:strRef>
              <c:f>'Cotton '!$A$16</c:f>
              <c:strCache>
                <c:ptCount val="1"/>
                <c:pt idx="0">
                  <c:v>Bahawalnagar.</c:v>
                </c:pt>
              </c:strCache>
            </c:strRef>
          </c:tx>
          <c:cat>
            <c:strRef>
              <c:f>'Cotton '!$B$2:$V$2</c:f>
              <c:strCache>
                <c:ptCount val="21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  <c:pt idx="20">
                  <c:v>2020-21</c:v>
                </c:pt>
              </c:strCache>
            </c:strRef>
          </c:cat>
          <c:val>
            <c:numRef>
              <c:f>'Cotton '!$B$16:$V$16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D-6451-4CC5-AD90-463CC047A437}"/>
            </c:ext>
          </c:extLst>
        </c:ser>
        <c:ser>
          <c:idx val="14"/>
          <c:order val="14"/>
          <c:tx>
            <c:strRef>
              <c:f>'Cotton '!$A$17</c:f>
              <c:strCache>
                <c:ptCount val="1"/>
                <c:pt idx="0">
                  <c:v>SOUTH PUNJAB</c:v>
                </c:pt>
              </c:strCache>
            </c:strRef>
          </c:tx>
          <c:spPr>
            <a:ln>
              <a:solidFill>
                <a:srgbClr val="00B050"/>
              </a:solidFill>
            </a:ln>
          </c:spPr>
          <c:marker>
            <c:symbol val="none"/>
          </c:marker>
          <c:cat>
            <c:strRef>
              <c:f>'Cotton '!$B$2:$V$2</c:f>
              <c:strCache>
                <c:ptCount val="21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  <c:pt idx="20">
                  <c:v>2020-21</c:v>
                </c:pt>
              </c:strCache>
            </c:strRef>
          </c:cat>
          <c:val>
            <c:numRef>
              <c:f>'Cotton '!$B$17:$V$17</c:f>
              <c:numCache>
                <c:formatCode>0.000</c:formatCode>
                <c:ptCount val="21"/>
                <c:pt idx="0">
                  <c:v>5.0830000000000002</c:v>
                </c:pt>
                <c:pt idx="1">
                  <c:v>5.28</c:v>
                </c:pt>
                <c:pt idx="2">
                  <c:v>4.8269999999999955</c:v>
                </c:pt>
                <c:pt idx="3">
                  <c:v>5.2219999999999995</c:v>
                </c:pt>
                <c:pt idx="4">
                  <c:v>5.3519999999999985</c:v>
                </c:pt>
                <c:pt idx="5">
                  <c:v>5.2780000000000014</c:v>
                </c:pt>
                <c:pt idx="6">
                  <c:v>5.298</c:v>
                </c:pt>
                <c:pt idx="7">
                  <c:v>5.1760000000000002</c:v>
                </c:pt>
                <c:pt idx="8">
                  <c:v>4.6929999999999863</c:v>
                </c:pt>
                <c:pt idx="9">
                  <c:v>5</c:v>
                </c:pt>
                <c:pt idx="10">
                  <c:v>4.4390000000000134</c:v>
                </c:pt>
                <c:pt idx="11">
                  <c:v>5.0659999999999945</c:v>
                </c:pt>
                <c:pt idx="12">
                  <c:v>4.7060000000000004</c:v>
                </c:pt>
                <c:pt idx="13">
                  <c:v>4.5490000000000004</c:v>
                </c:pt>
                <c:pt idx="14">
                  <c:v>4.7699999999999996</c:v>
                </c:pt>
                <c:pt idx="15">
                  <c:v>4.6079999999999863</c:v>
                </c:pt>
                <c:pt idx="16">
                  <c:v>3.8409999999999997</c:v>
                </c:pt>
                <c:pt idx="17">
                  <c:v>4.4269999999999996</c:v>
                </c:pt>
                <c:pt idx="18">
                  <c:v>4.1669999999999945</c:v>
                </c:pt>
                <c:pt idx="19">
                  <c:v>4.1989999999999945</c:v>
                </c:pt>
                <c:pt idx="20">
                  <c:v>3.5789999999999997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E-6451-4CC5-AD90-463CC047A4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23204864"/>
        <c:axId val="223206400"/>
      </c:lineChart>
      <c:catAx>
        <c:axId val="2232048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23206400"/>
        <c:crosses val="autoZero"/>
        <c:auto val="1"/>
        <c:lblAlgn val="ctr"/>
        <c:lblOffset val="100"/>
        <c:noMultiLvlLbl val="0"/>
      </c:catAx>
      <c:valAx>
        <c:axId val="223206400"/>
        <c:scaling>
          <c:orientation val="minMax"/>
        </c:scaling>
        <c:delete val="0"/>
        <c:axPos val="l"/>
        <c:majorGridlines/>
        <c:numFmt formatCode="0.000" sourceLinked="1"/>
        <c:majorTickMark val="out"/>
        <c:minorTickMark val="none"/>
        <c:tickLblPos val="nextTo"/>
        <c:crossAx val="22320486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3126721001980064"/>
          <c:y val="0.40686980148608187"/>
          <c:w val="0.16863713297520078"/>
          <c:h val="0.18546577831617228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'Cotton '!$A$21</c:f>
              <c:strCache>
                <c:ptCount val="1"/>
                <c:pt idx="0">
                  <c:v>MULTAN DIV.</c:v>
                </c:pt>
              </c:strCache>
            </c:strRef>
          </c:tx>
          <c:marker>
            <c:symbol val="none"/>
          </c:marker>
          <c:cat>
            <c:strRef>
              <c:f>'Cotton '!$B$20:$V$20</c:f>
              <c:strCache>
                <c:ptCount val="21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  <c:pt idx="20">
                  <c:v>2020-21</c:v>
                </c:pt>
              </c:strCache>
            </c:strRef>
          </c:cat>
          <c:val>
            <c:numRef>
              <c:f>'Cotton '!$B$21:$V$21</c:f>
              <c:numCache>
                <c:formatCode>0.000</c:formatCode>
                <c:ptCount val="21"/>
                <c:pt idx="0">
                  <c:v>3.0175399999999999</c:v>
                </c:pt>
                <c:pt idx="1">
                  <c:v>2.8483000000000001</c:v>
                </c:pt>
                <c:pt idx="2">
                  <c:v>2.7939300000000022</c:v>
                </c:pt>
                <c:pt idx="3">
                  <c:v>2.9588399999999981</c:v>
                </c:pt>
                <c:pt idx="4">
                  <c:v>3.9428099999999975</c:v>
                </c:pt>
                <c:pt idx="5">
                  <c:v>3.9637299999999995</c:v>
                </c:pt>
                <c:pt idx="6">
                  <c:v>3.6384699999999977</c:v>
                </c:pt>
                <c:pt idx="7">
                  <c:v>3.0336000000000003</c:v>
                </c:pt>
                <c:pt idx="8">
                  <c:v>2.75149</c:v>
                </c:pt>
                <c:pt idx="9">
                  <c:v>2.8377300000000001</c:v>
                </c:pt>
                <c:pt idx="10">
                  <c:v>2.8651300000000002</c:v>
                </c:pt>
                <c:pt idx="11">
                  <c:v>4.0054099999999995</c:v>
                </c:pt>
                <c:pt idx="12">
                  <c:v>3.5674299999999999</c:v>
                </c:pt>
                <c:pt idx="13">
                  <c:v>3.3395200000000003</c:v>
                </c:pt>
                <c:pt idx="14">
                  <c:v>3.4111899999999977</c:v>
                </c:pt>
                <c:pt idx="15">
                  <c:v>1.7031500000000002</c:v>
                </c:pt>
                <c:pt idx="16">
                  <c:v>2.1118899999999976</c:v>
                </c:pt>
                <c:pt idx="17">
                  <c:v>2.8858999999999977</c:v>
                </c:pt>
                <c:pt idx="18">
                  <c:v>2.3585200000000004</c:v>
                </c:pt>
                <c:pt idx="19">
                  <c:v>1.85416</c:v>
                </c:pt>
                <c:pt idx="20" formatCode="General">
                  <c:v>1.302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5487-4C22-9CB3-51DE7E379EA3}"/>
            </c:ext>
          </c:extLst>
        </c:ser>
        <c:ser>
          <c:idx val="1"/>
          <c:order val="1"/>
          <c:tx>
            <c:strRef>
              <c:f>'Cotton '!$A$22</c:f>
              <c:strCache>
                <c:ptCount val="1"/>
                <c:pt idx="0">
                  <c:v>Multan.</c:v>
                </c:pt>
              </c:strCache>
            </c:strRef>
          </c:tx>
          <c:cat>
            <c:strRef>
              <c:f>'Cotton '!$B$20:$V$20</c:f>
              <c:strCache>
                <c:ptCount val="21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  <c:pt idx="20">
                  <c:v>2020-21</c:v>
                </c:pt>
              </c:strCache>
            </c:strRef>
          </c:cat>
          <c:val>
            <c:numRef>
              <c:f>'Cotton '!$B$22:$V$22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5487-4C22-9CB3-51DE7E379EA3}"/>
            </c:ext>
          </c:extLst>
        </c:ser>
        <c:ser>
          <c:idx val="2"/>
          <c:order val="2"/>
          <c:tx>
            <c:strRef>
              <c:f>'Cotton '!$A$23</c:f>
              <c:strCache>
                <c:ptCount val="1"/>
                <c:pt idx="0">
                  <c:v>Lodhran.</c:v>
                </c:pt>
              </c:strCache>
            </c:strRef>
          </c:tx>
          <c:cat>
            <c:strRef>
              <c:f>'Cotton '!$B$20:$V$20</c:f>
              <c:strCache>
                <c:ptCount val="21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  <c:pt idx="20">
                  <c:v>2020-21</c:v>
                </c:pt>
              </c:strCache>
            </c:strRef>
          </c:cat>
          <c:val>
            <c:numRef>
              <c:f>'Cotton '!$B$23:$V$23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5487-4C22-9CB3-51DE7E379EA3}"/>
            </c:ext>
          </c:extLst>
        </c:ser>
        <c:ser>
          <c:idx val="3"/>
          <c:order val="3"/>
          <c:tx>
            <c:strRef>
              <c:f>'Cotton '!$A$24</c:f>
              <c:strCache>
                <c:ptCount val="1"/>
                <c:pt idx="0">
                  <c:v>Khanewal.</c:v>
                </c:pt>
              </c:strCache>
            </c:strRef>
          </c:tx>
          <c:cat>
            <c:strRef>
              <c:f>'Cotton '!$B$20:$V$20</c:f>
              <c:strCache>
                <c:ptCount val="21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  <c:pt idx="20">
                  <c:v>2020-21</c:v>
                </c:pt>
              </c:strCache>
            </c:strRef>
          </c:cat>
          <c:val>
            <c:numRef>
              <c:f>'Cotton '!$B$24:$V$24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5487-4C22-9CB3-51DE7E379EA3}"/>
            </c:ext>
          </c:extLst>
        </c:ser>
        <c:ser>
          <c:idx val="4"/>
          <c:order val="4"/>
          <c:tx>
            <c:strRef>
              <c:f>'Cotton '!$A$25</c:f>
              <c:strCache>
                <c:ptCount val="1"/>
                <c:pt idx="0">
                  <c:v>Vehari.</c:v>
                </c:pt>
              </c:strCache>
            </c:strRef>
          </c:tx>
          <c:cat>
            <c:strRef>
              <c:f>'Cotton '!$B$20:$V$20</c:f>
              <c:strCache>
                <c:ptCount val="21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  <c:pt idx="20">
                  <c:v>2020-21</c:v>
                </c:pt>
              </c:strCache>
            </c:strRef>
          </c:cat>
          <c:val>
            <c:numRef>
              <c:f>'Cotton '!$B$25:$V$25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5487-4C22-9CB3-51DE7E379EA3}"/>
            </c:ext>
          </c:extLst>
        </c:ser>
        <c:ser>
          <c:idx val="5"/>
          <c:order val="5"/>
          <c:tx>
            <c:strRef>
              <c:f>'Cotton '!$A$26</c:f>
              <c:strCache>
                <c:ptCount val="1"/>
                <c:pt idx="0">
                  <c:v>D.G.KHAN DIV.</c:v>
                </c:pt>
              </c:strCache>
            </c:strRef>
          </c:tx>
          <c:marker>
            <c:symbol val="none"/>
          </c:marker>
          <c:cat>
            <c:strRef>
              <c:f>'Cotton '!$B$20:$V$20</c:f>
              <c:strCache>
                <c:ptCount val="21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  <c:pt idx="20">
                  <c:v>2020-21</c:v>
                </c:pt>
              </c:strCache>
            </c:strRef>
          </c:cat>
          <c:val>
            <c:numRef>
              <c:f>'Cotton '!$B$26:$V$26</c:f>
              <c:numCache>
                <c:formatCode>0.000</c:formatCode>
                <c:ptCount val="21"/>
                <c:pt idx="0">
                  <c:v>1.7921099999999999</c:v>
                </c:pt>
                <c:pt idx="1">
                  <c:v>1.865</c:v>
                </c:pt>
                <c:pt idx="2">
                  <c:v>1.7243199999999999</c:v>
                </c:pt>
                <c:pt idx="3">
                  <c:v>1.751299999999999</c:v>
                </c:pt>
                <c:pt idx="4">
                  <c:v>2.3554399999999975</c:v>
                </c:pt>
                <c:pt idx="5">
                  <c:v>2.1090899999999997</c:v>
                </c:pt>
                <c:pt idx="6">
                  <c:v>2.0846399999999998</c:v>
                </c:pt>
                <c:pt idx="7">
                  <c:v>1.9271099999999999</c:v>
                </c:pt>
                <c:pt idx="8">
                  <c:v>1.415429999999998</c:v>
                </c:pt>
                <c:pt idx="9">
                  <c:v>1.5978699999999988</c:v>
                </c:pt>
                <c:pt idx="10">
                  <c:v>0.89366000000000012</c:v>
                </c:pt>
                <c:pt idx="11">
                  <c:v>1.6745300000000003</c:v>
                </c:pt>
                <c:pt idx="12">
                  <c:v>1.3818499999999998</c:v>
                </c:pt>
                <c:pt idx="13">
                  <c:v>1.4710299999999989</c:v>
                </c:pt>
                <c:pt idx="14">
                  <c:v>1.9740800000000009</c:v>
                </c:pt>
                <c:pt idx="15">
                  <c:v>1.339939999999999</c:v>
                </c:pt>
                <c:pt idx="16">
                  <c:v>1.4354199999999988</c:v>
                </c:pt>
                <c:pt idx="17">
                  <c:v>1.8095199999999998</c:v>
                </c:pt>
                <c:pt idx="18">
                  <c:v>1.5048899999999998</c:v>
                </c:pt>
                <c:pt idx="19">
                  <c:v>1.2194699999999989</c:v>
                </c:pt>
                <c:pt idx="20" formatCode="General">
                  <c:v>9.0540000000000003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5487-4C22-9CB3-51DE7E379EA3}"/>
            </c:ext>
          </c:extLst>
        </c:ser>
        <c:ser>
          <c:idx val="6"/>
          <c:order val="6"/>
          <c:tx>
            <c:strRef>
              <c:f>'Cotton '!$A$27</c:f>
              <c:strCache>
                <c:ptCount val="1"/>
                <c:pt idx="0">
                  <c:v>Muzaffargarh.</c:v>
                </c:pt>
              </c:strCache>
            </c:strRef>
          </c:tx>
          <c:cat>
            <c:strRef>
              <c:f>'Cotton '!$B$20:$V$20</c:f>
              <c:strCache>
                <c:ptCount val="21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  <c:pt idx="20">
                  <c:v>2020-21</c:v>
                </c:pt>
              </c:strCache>
            </c:strRef>
          </c:cat>
          <c:val>
            <c:numRef>
              <c:f>'Cotton '!$B$27:$V$27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5487-4C22-9CB3-51DE7E379EA3}"/>
            </c:ext>
          </c:extLst>
        </c:ser>
        <c:ser>
          <c:idx val="7"/>
          <c:order val="7"/>
          <c:tx>
            <c:strRef>
              <c:f>'Cotton '!$A$28</c:f>
              <c:strCache>
                <c:ptCount val="1"/>
                <c:pt idx="0">
                  <c:v>Layyah.</c:v>
                </c:pt>
              </c:strCache>
            </c:strRef>
          </c:tx>
          <c:cat>
            <c:strRef>
              <c:f>'Cotton '!$B$20:$V$20</c:f>
              <c:strCache>
                <c:ptCount val="21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  <c:pt idx="20">
                  <c:v>2020-21</c:v>
                </c:pt>
              </c:strCache>
            </c:strRef>
          </c:cat>
          <c:val>
            <c:numRef>
              <c:f>'Cotton '!$B$28:$V$28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7-5487-4C22-9CB3-51DE7E379EA3}"/>
            </c:ext>
          </c:extLst>
        </c:ser>
        <c:ser>
          <c:idx val="8"/>
          <c:order val="8"/>
          <c:tx>
            <c:strRef>
              <c:f>'Cotton '!$A$29</c:f>
              <c:strCache>
                <c:ptCount val="1"/>
                <c:pt idx="0">
                  <c:v>D.G.khan.</c:v>
                </c:pt>
              </c:strCache>
            </c:strRef>
          </c:tx>
          <c:cat>
            <c:strRef>
              <c:f>'Cotton '!$B$20:$V$20</c:f>
              <c:strCache>
                <c:ptCount val="21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  <c:pt idx="20">
                  <c:v>2020-21</c:v>
                </c:pt>
              </c:strCache>
            </c:strRef>
          </c:cat>
          <c:val>
            <c:numRef>
              <c:f>'Cotton '!$B$29:$V$29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8-5487-4C22-9CB3-51DE7E379EA3}"/>
            </c:ext>
          </c:extLst>
        </c:ser>
        <c:ser>
          <c:idx val="9"/>
          <c:order val="9"/>
          <c:tx>
            <c:strRef>
              <c:f>'Cotton '!$A$30</c:f>
              <c:strCache>
                <c:ptCount val="1"/>
                <c:pt idx="0">
                  <c:v>Rajanpur.</c:v>
                </c:pt>
              </c:strCache>
            </c:strRef>
          </c:tx>
          <c:cat>
            <c:strRef>
              <c:f>'Cotton '!$B$20:$V$20</c:f>
              <c:strCache>
                <c:ptCount val="21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  <c:pt idx="20">
                  <c:v>2020-21</c:v>
                </c:pt>
              </c:strCache>
            </c:strRef>
          </c:cat>
          <c:val>
            <c:numRef>
              <c:f>'Cotton '!$B$30:$V$30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9-5487-4C22-9CB3-51DE7E379EA3}"/>
            </c:ext>
          </c:extLst>
        </c:ser>
        <c:ser>
          <c:idx val="10"/>
          <c:order val="10"/>
          <c:tx>
            <c:strRef>
              <c:f>'Cotton '!$A$31</c:f>
              <c:strCache>
                <c:ptCount val="1"/>
                <c:pt idx="0">
                  <c:v>BAHAWALPUR DIV.</c:v>
                </c:pt>
              </c:strCache>
            </c:strRef>
          </c:tx>
          <c:marker>
            <c:symbol val="none"/>
          </c:marker>
          <c:cat>
            <c:strRef>
              <c:f>'Cotton '!$B$20:$V$20</c:f>
              <c:strCache>
                <c:ptCount val="21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  <c:pt idx="20">
                  <c:v>2020-21</c:v>
                </c:pt>
              </c:strCache>
            </c:strRef>
          </c:cat>
          <c:val>
            <c:numRef>
              <c:f>'Cotton '!$B$31:$V$31</c:f>
              <c:numCache>
                <c:formatCode>0.000</c:formatCode>
                <c:ptCount val="21"/>
                <c:pt idx="0">
                  <c:v>2.9238200000000001</c:v>
                </c:pt>
                <c:pt idx="1">
                  <c:v>2.6719999999999997</c:v>
                </c:pt>
                <c:pt idx="2">
                  <c:v>2.5883000000000012</c:v>
                </c:pt>
                <c:pt idx="3">
                  <c:v>2.4439399999999996</c:v>
                </c:pt>
                <c:pt idx="4">
                  <c:v>3.9451100000000001</c:v>
                </c:pt>
                <c:pt idx="5">
                  <c:v>3.4021999999999997</c:v>
                </c:pt>
                <c:pt idx="6">
                  <c:v>3.6644999999999999</c:v>
                </c:pt>
                <c:pt idx="7">
                  <c:v>3.1274600000000001</c:v>
                </c:pt>
                <c:pt idx="8">
                  <c:v>3.3244699999999976</c:v>
                </c:pt>
                <c:pt idx="9">
                  <c:v>3.01</c:v>
                </c:pt>
                <c:pt idx="10">
                  <c:v>2.9038000000000004</c:v>
                </c:pt>
                <c:pt idx="11">
                  <c:v>3.7288799999999998</c:v>
                </c:pt>
                <c:pt idx="12">
                  <c:v>3.1721299999999997</c:v>
                </c:pt>
                <c:pt idx="13">
                  <c:v>3.1475000000000022</c:v>
                </c:pt>
                <c:pt idx="14">
                  <c:v>3.4399199999999976</c:v>
                </c:pt>
                <c:pt idx="15">
                  <c:v>2.4586300000000003</c:v>
                </c:pt>
                <c:pt idx="16">
                  <c:v>2.6589099999999997</c:v>
                </c:pt>
                <c:pt idx="17">
                  <c:v>2.6027499999999977</c:v>
                </c:pt>
                <c:pt idx="18">
                  <c:v>2.35303</c:v>
                </c:pt>
                <c:pt idx="19">
                  <c:v>2.6405100000000012</c:v>
                </c:pt>
                <c:pt idx="20" formatCode="General">
                  <c:v>2.3919999999999977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A-5487-4C22-9CB3-51DE7E379EA3}"/>
            </c:ext>
          </c:extLst>
        </c:ser>
        <c:ser>
          <c:idx val="11"/>
          <c:order val="11"/>
          <c:tx>
            <c:strRef>
              <c:f>'Cotton '!$A$32</c:f>
              <c:strCache>
                <c:ptCount val="1"/>
                <c:pt idx="0">
                  <c:v>Bahawalpur.</c:v>
                </c:pt>
              </c:strCache>
            </c:strRef>
          </c:tx>
          <c:cat>
            <c:strRef>
              <c:f>'Cotton '!$B$20:$V$20</c:f>
              <c:strCache>
                <c:ptCount val="21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  <c:pt idx="20">
                  <c:v>2020-21</c:v>
                </c:pt>
              </c:strCache>
            </c:strRef>
          </c:cat>
          <c:val>
            <c:numRef>
              <c:f>'Cotton '!$B$32:$V$32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B-5487-4C22-9CB3-51DE7E379EA3}"/>
            </c:ext>
          </c:extLst>
        </c:ser>
        <c:ser>
          <c:idx val="12"/>
          <c:order val="12"/>
          <c:tx>
            <c:strRef>
              <c:f>'Cotton '!$A$33</c:f>
              <c:strCache>
                <c:ptCount val="1"/>
                <c:pt idx="0">
                  <c:v>Rahim Yar Khan</c:v>
                </c:pt>
              </c:strCache>
            </c:strRef>
          </c:tx>
          <c:cat>
            <c:strRef>
              <c:f>'Cotton '!$B$20:$V$20</c:f>
              <c:strCache>
                <c:ptCount val="21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  <c:pt idx="20">
                  <c:v>2020-21</c:v>
                </c:pt>
              </c:strCache>
            </c:strRef>
          </c:cat>
          <c:val>
            <c:numRef>
              <c:f>'Cotton '!$B$33:$V$33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C-5487-4C22-9CB3-51DE7E379EA3}"/>
            </c:ext>
          </c:extLst>
        </c:ser>
        <c:ser>
          <c:idx val="13"/>
          <c:order val="13"/>
          <c:tx>
            <c:strRef>
              <c:f>'Cotton '!$A$34</c:f>
              <c:strCache>
                <c:ptCount val="1"/>
                <c:pt idx="0">
                  <c:v>Bahawalnagar.</c:v>
                </c:pt>
              </c:strCache>
            </c:strRef>
          </c:tx>
          <c:cat>
            <c:strRef>
              <c:f>'Cotton '!$B$20:$V$20</c:f>
              <c:strCache>
                <c:ptCount val="21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  <c:pt idx="20">
                  <c:v>2020-21</c:v>
                </c:pt>
              </c:strCache>
            </c:strRef>
          </c:cat>
          <c:val>
            <c:numRef>
              <c:f>'Cotton '!$B$34:$V$34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D-5487-4C22-9CB3-51DE7E379EA3}"/>
            </c:ext>
          </c:extLst>
        </c:ser>
        <c:ser>
          <c:idx val="14"/>
          <c:order val="14"/>
          <c:tx>
            <c:strRef>
              <c:f>'Cotton '!$A$35</c:f>
              <c:strCache>
                <c:ptCount val="1"/>
                <c:pt idx="0">
                  <c:v>SOUTH PUNJAB</c:v>
                </c:pt>
              </c:strCache>
            </c:strRef>
          </c:tx>
          <c:marker>
            <c:symbol val="none"/>
          </c:marker>
          <c:cat>
            <c:strRef>
              <c:f>'Cotton '!$B$20:$V$20</c:f>
              <c:strCache>
                <c:ptCount val="21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  <c:pt idx="20">
                  <c:v>2020-21</c:v>
                </c:pt>
              </c:strCache>
            </c:strRef>
          </c:cat>
          <c:val>
            <c:numRef>
              <c:f>'Cotton '!$B$35:$V$35</c:f>
              <c:numCache>
                <c:formatCode>0.000</c:formatCode>
                <c:ptCount val="21"/>
                <c:pt idx="0">
                  <c:v>7.7334700000000014</c:v>
                </c:pt>
                <c:pt idx="1">
                  <c:v>7.3853000000000009</c:v>
                </c:pt>
                <c:pt idx="2">
                  <c:v>7.1065499999999995</c:v>
                </c:pt>
                <c:pt idx="3">
                  <c:v>7.1540799999999951</c:v>
                </c:pt>
                <c:pt idx="4">
                  <c:v>10.243359999999999</c:v>
                </c:pt>
                <c:pt idx="5">
                  <c:v>9.4750200000000042</c:v>
                </c:pt>
                <c:pt idx="6">
                  <c:v>9.3876100000000005</c:v>
                </c:pt>
                <c:pt idx="7">
                  <c:v>8.0881699999999999</c:v>
                </c:pt>
                <c:pt idx="8">
                  <c:v>7.4913900000000044</c:v>
                </c:pt>
                <c:pt idx="9">
                  <c:v>7.4455999999999998</c:v>
                </c:pt>
                <c:pt idx="10">
                  <c:v>6.6625899999999936</c:v>
                </c:pt>
                <c:pt idx="11">
                  <c:v>9.4088199999999986</c:v>
                </c:pt>
                <c:pt idx="12">
                  <c:v>8.1214100000000009</c:v>
                </c:pt>
                <c:pt idx="13">
                  <c:v>7.9580500000000001</c:v>
                </c:pt>
                <c:pt idx="14">
                  <c:v>8.8251900000000028</c:v>
                </c:pt>
                <c:pt idx="15">
                  <c:v>5.5017200000000024</c:v>
                </c:pt>
                <c:pt idx="16">
                  <c:v>6.2062200000000045</c:v>
                </c:pt>
                <c:pt idx="17">
                  <c:v>7.2981699999999989</c:v>
                </c:pt>
                <c:pt idx="18">
                  <c:v>6.2164400000000004</c:v>
                </c:pt>
                <c:pt idx="19">
                  <c:v>5.714139999999996</c:v>
                </c:pt>
                <c:pt idx="20" formatCode="General">
                  <c:v>4.601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E-5487-4C22-9CB3-51DE7E379E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3103232"/>
        <c:axId val="203109120"/>
      </c:lineChart>
      <c:catAx>
        <c:axId val="2031032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03109120"/>
        <c:crosses val="autoZero"/>
        <c:auto val="1"/>
        <c:lblAlgn val="ctr"/>
        <c:lblOffset val="100"/>
        <c:noMultiLvlLbl val="0"/>
      </c:catAx>
      <c:valAx>
        <c:axId val="203109120"/>
        <c:scaling>
          <c:orientation val="minMax"/>
        </c:scaling>
        <c:delete val="0"/>
        <c:axPos val="l"/>
        <c:majorGridlines/>
        <c:numFmt formatCode="0.000" sourceLinked="1"/>
        <c:majorTickMark val="out"/>
        <c:minorTickMark val="none"/>
        <c:tickLblPos val="nextTo"/>
        <c:crossAx val="20310323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'Cotton '!$A$39</c:f>
              <c:strCache>
                <c:ptCount val="1"/>
                <c:pt idx="0">
                  <c:v>MULTAN DIV.</c:v>
                </c:pt>
              </c:strCache>
            </c:strRef>
          </c:tx>
          <c:marker>
            <c:symbol val="none"/>
          </c:marker>
          <c:cat>
            <c:strRef>
              <c:f>'Cotton '!$B$38:$V$38</c:f>
              <c:strCache>
                <c:ptCount val="21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  <c:pt idx="20">
                  <c:v>2020-21</c:v>
                </c:pt>
              </c:strCache>
            </c:strRef>
          </c:cat>
          <c:val>
            <c:numRef>
              <c:f>'Cotton '!$B$39:$V$39</c:f>
              <c:numCache>
                <c:formatCode>0.00</c:formatCode>
                <c:ptCount val="21"/>
                <c:pt idx="0">
                  <c:v>20.93</c:v>
                </c:pt>
                <c:pt idx="1">
                  <c:v>19.350000000000001</c:v>
                </c:pt>
                <c:pt idx="2">
                  <c:v>20.84</c:v>
                </c:pt>
                <c:pt idx="3">
                  <c:v>20.05</c:v>
                </c:pt>
                <c:pt idx="4">
                  <c:v>26.1</c:v>
                </c:pt>
                <c:pt idx="5">
                  <c:v>24.51</c:v>
                </c:pt>
                <c:pt idx="6">
                  <c:v>22.259999999999987</c:v>
                </c:pt>
                <c:pt idx="7">
                  <c:v>19.18</c:v>
                </c:pt>
                <c:pt idx="8">
                  <c:v>20.100000000000001</c:v>
                </c:pt>
                <c:pt idx="9">
                  <c:v>19.22</c:v>
                </c:pt>
                <c:pt idx="10">
                  <c:v>18.899999999999999</c:v>
                </c:pt>
                <c:pt idx="11">
                  <c:v>25.130000000000017</c:v>
                </c:pt>
                <c:pt idx="12">
                  <c:v>23.68</c:v>
                </c:pt>
                <c:pt idx="13">
                  <c:v>23.259999999999987</c:v>
                </c:pt>
                <c:pt idx="14">
                  <c:v>23.85</c:v>
                </c:pt>
                <c:pt idx="15">
                  <c:v>12.01</c:v>
                </c:pt>
                <c:pt idx="16">
                  <c:v>19.979999999999986</c:v>
                </c:pt>
                <c:pt idx="17">
                  <c:v>21.09</c:v>
                </c:pt>
                <c:pt idx="18">
                  <c:v>19.68</c:v>
                </c:pt>
                <c:pt idx="19">
                  <c:v>16.8</c:v>
                </c:pt>
                <c:pt idx="20" formatCode="General">
                  <c:v>15.850000000000009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EBFB-4FF1-A881-2B964D20B578}"/>
            </c:ext>
          </c:extLst>
        </c:ser>
        <c:ser>
          <c:idx val="1"/>
          <c:order val="1"/>
          <c:tx>
            <c:strRef>
              <c:f>'Cotton '!$A$40</c:f>
              <c:strCache>
                <c:ptCount val="1"/>
                <c:pt idx="0">
                  <c:v>Multan.</c:v>
                </c:pt>
              </c:strCache>
            </c:strRef>
          </c:tx>
          <c:cat>
            <c:strRef>
              <c:f>'Cotton '!$B$38:$V$38</c:f>
              <c:strCache>
                <c:ptCount val="21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  <c:pt idx="20">
                  <c:v>2020-21</c:v>
                </c:pt>
              </c:strCache>
            </c:strRef>
          </c:cat>
          <c:val>
            <c:numRef>
              <c:f>'Cotton '!$B$40:$V$40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EBFB-4FF1-A881-2B964D20B578}"/>
            </c:ext>
          </c:extLst>
        </c:ser>
        <c:ser>
          <c:idx val="2"/>
          <c:order val="2"/>
          <c:tx>
            <c:strRef>
              <c:f>'Cotton '!$A$41</c:f>
              <c:strCache>
                <c:ptCount val="1"/>
                <c:pt idx="0">
                  <c:v>Lodhran.</c:v>
                </c:pt>
              </c:strCache>
            </c:strRef>
          </c:tx>
          <c:cat>
            <c:strRef>
              <c:f>'Cotton '!$B$38:$V$38</c:f>
              <c:strCache>
                <c:ptCount val="21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  <c:pt idx="20">
                  <c:v>2020-21</c:v>
                </c:pt>
              </c:strCache>
            </c:strRef>
          </c:cat>
          <c:val>
            <c:numRef>
              <c:f>'Cotton '!$B$41:$V$41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EBFB-4FF1-A881-2B964D20B578}"/>
            </c:ext>
          </c:extLst>
        </c:ser>
        <c:ser>
          <c:idx val="3"/>
          <c:order val="3"/>
          <c:tx>
            <c:strRef>
              <c:f>'Cotton '!$A$42</c:f>
              <c:strCache>
                <c:ptCount val="1"/>
                <c:pt idx="0">
                  <c:v>Khanewal.</c:v>
                </c:pt>
              </c:strCache>
            </c:strRef>
          </c:tx>
          <c:cat>
            <c:strRef>
              <c:f>'Cotton '!$B$38:$V$38</c:f>
              <c:strCache>
                <c:ptCount val="21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  <c:pt idx="20">
                  <c:v>2020-21</c:v>
                </c:pt>
              </c:strCache>
            </c:strRef>
          </c:cat>
          <c:val>
            <c:numRef>
              <c:f>'Cotton '!$B$42:$V$42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EBFB-4FF1-A881-2B964D20B578}"/>
            </c:ext>
          </c:extLst>
        </c:ser>
        <c:ser>
          <c:idx val="4"/>
          <c:order val="4"/>
          <c:tx>
            <c:strRef>
              <c:f>'Cotton '!$A$43</c:f>
              <c:strCache>
                <c:ptCount val="1"/>
                <c:pt idx="0">
                  <c:v>Vehari.</c:v>
                </c:pt>
              </c:strCache>
            </c:strRef>
          </c:tx>
          <c:cat>
            <c:strRef>
              <c:f>'Cotton '!$B$38:$V$38</c:f>
              <c:strCache>
                <c:ptCount val="21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  <c:pt idx="20">
                  <c:v>2020-21</c:v>
                </c:pt>
              </c:strCache>
            </c:strRef>
          </c:cat>
          <c:val>
            <c:numRef>
              <c:f>'Cotton '!$B$43:$V$43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EBFB-4FF1-A881-2B964D20B578}"/>
            </c:ext>
          </c:extLst>
        </c:ser>
        <c:ser>
          <c:idx val="5"/>
          <c:order val="5"/>
          <c:tx>
            <c:strRef>
              <c:f>'Cotton '!$A$44</c:f>
              <c:strCache>
                <c:ptCount val="1"/>
                <c:pt idx="0">
                  <c:v>D.G.KHAN DIV.</c:v>
                </c:pt>
              </c:strCache>
            </c:strRef>
          </c:tx>
          <c:marker>
            <c:symbol val="none"/>
          </c:marker>
          <c:cat>
            <c:strRef>
              <c:f>'Cotton '!$B$38:$V$38</c:f>
              <c:strCache>
                <c:ptCount val="21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  <c:pt idx="20">
                  <c:v>2020-21</c:v>
                </c:pt>
              </c:strCache>
            </c:strRef>
          </c:cat>
          <c:val>
            <c:numRef>
              <c:f>'Cotton '!$B$44:$V$44</c:f>
              <c:numCache>
                <c:formatCode>0.00</c:formatCode>
                <c:ptCount val="21"/>
                <c:pt idx="0">
                  <c:v>20.55</c:v>
                </c:pt>
                <c:pt idx="1">
                  <c:v>20.479999999999986</c:v>
                </c:pt>
                <c:pt idx="2">
                  <c:v>20.77</c:v>
                </c:pt>
                <c:pt idx="3">
                  <c:v>18.989999999999974</c:v>
                </c:pt>
                <c:pt idx="4">
                  <c:v>24.650000000000016</c:v>
                </c:pt>
                <c:pt idx="5">
                  <c:v>22.72</c:v>
                </c:pt>
                <c:pt idx="6">
                  <c:v>21.99</c:v>
                </c:pt>
                <c:pt idx="7">
                  <c:v>20.88</c:v>
                </c:pt>
                <c:pt idx="8">
                  <c:v>16.649999999999999</c:v>
                </c:pt>
                <c:pt idx="9">
                  <c:v>17.899999999999999</c:v>
                </c:pt>
                <c:pt idx="10">
                  <c:v>17.760000000000002</c:v>
                </c:pt>
                <c:pt idx="11">
                  <c:v>19.760000000000002</c:v>
                </c:pt>
                <c:pt idx="12">
                  <c:v>18.110000000000017</c:v>
                </c:pt>
                <c:pt idx="13">
                  <c:v>19.54</c:v>
                </c:pt>
                <c:pt idx="14">
                  <c:v>22.91</c:v>
                </c:pt>
                <c:pt idx="15">
                  <c:v>16.32</c:v>
                </c:pt>
                <c:pt idx="16">
                  <c:v>19.309999999999999</c:v>
                </c:pt>
                <c:pt idx="17">
                  <c:v>22.75</c:v>
                </c:pt>
                <c:pt idx="18">
                  <c:v>18.68</c:v>
                </c:pt>
                <c:pt idx="19">
                  <c:v>15.44</c:v>
                </c:pt>
                <c:pt idx="20" formatCode="General">
                  <c:v>13.83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EBFB-4FF1-A881-2B964D20B578}"/>
            </c:ext>
          </c:extLst>
        </c:ser>
        <c:ser>
          <c:idx val="6"/>
          <c:order val="6"/>
          <c:tx>
            <c:strRef>
              <c:f>'Cotton '!$A$45</c:f>
              <c:strCache>
                <c:ptCount val="1"/>
                <c:pt idx="0">
                  <c:v>Muzaffargarh.</c:v>
                </c:pt>
              </c:strCache>
            </c:strRef>
          </c:tx>
          <c:cat>
            <c:strRef>
              <c:f>'Cotton '!$B$38:$V$38</c:f>
              <c:strCache>
                <c:ptCount val="21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  <c:pt idx="20">
                  <c:v>2020-21</c:v>
                </c:pt>
              </c:strCache>
            </c:strRef>
          </c:cat>
          <c:val>
            <c:numRef>
              <c:f>'Cotton '!$B$45:$V$45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EBFB-4FF1-A881-2B964D20B578}"/>
            </c:ext>
          </c:extLst>
        </c:ser>
        <c:ser>
          <c:idx val="7"/>
          <c:order val="7"/>
          <c:tx>
            <c:strRef>
              <c:f>'Cotton '!$A$46</c:f>
              <c:strCache>
                <c:ptCount val="1"/>
                <c:pt idx="0">
                  <c:v>Layyah.</c:v>
                </c:pt>
              </c:strCache>
            </c:strRef>
          </c:tx>
          <c:cat>
            <c:strRef>
              <c:f>'Cotton '!$B$38:$V$38</c:f>
              <c:strCache>
                <c:ptCount val="21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  <c:pt idx="20">
                  <c:v>2020-21</c:v>
                </c:pt>
              </c:strCache>
            </c:strRef>
          </c:cat>
          <c:val>
            <c:numRef>
              <c:f>'Cotton '!$B$46:$V$46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7-EBFB-4FF1-A881-2B964D20B578}"/>
            </c:ext>
          </c:extLst>
        </c:ser>
        <c:ser>
          <c:idx val="8"/>
          <c:order val="8"/>
          <c:tx>
            <c:strRef>
              <c:f>'Cotton '!$A$47</c:f>
              <c:strCache>
                <c:ptCount val="1"/>
                <c:pt idx="0">
                  <c:v>D.G.khan.</c:v>
                </c:pt>
              </c:strCache>
            </c:strRef>
          </c:tx>
          <c:cat>
            <c:strRef>
              <c:f>'Cotton '!$B$38:$V$38</c:f>
              <c:strCache>
                <c:ptCount val="21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  <c:pt idx="20">
                  <c:v>2020-21</c:v>
                </c:pt>
              </c:strCache>
            </c:strRef>
          </c:cat>
          <c:val>
            <c:numRef>
              <c:f>'Cotton '!$B$47:$V$47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8-EBFB-4FF1-A881-2B964D20B578}"/>
            </c:ext>
          </c:extLst>
        </c:ser>
        <c:ser>
          <c:idx val="9"/>
          <c:order val="9"/>
          <c:tx>
            <c:strRef>
              <c:f>'Cotton '!$A$48</c:f>
              <c:strCache>
                <c:ptCount val="1"/>
                <c:pt idx="0">
                  <c:v>Rajanpur.</c:v>
                </c:pt>
              </c:strCache>
            </c:strRef>
          </c:tx>
          <c:cat>
            <c:strRef>
              <c:f>'Cotton '!$B$38:$V$38</c:f>
              <c:strCache>
                <c:ptCount val="21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  <c:pt idx="20">
                  <c:v>2020-21</c:v>
                </c:pt>
              </c:strCache>
            </c:strRef>
          </c:cat>
          <c:val>
            <c:numRef>
              <c:f>'Cotton '!$B$48:$V$48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9-EBFB-4FF1-A881-2B964D20B578}"/>
            </c:ext>
          </c:extLst>
        </c:ser>
        <c:ser>
          <c:idx val="10"/>
          <c:order val="10"/>
          <c:tx>
            <c:strRef>
              <c:f>'Cotton '!$A$49</c:f>
              <c:strCache>
                <c:ptCount val="1"/>
                <c:pt idx="0">
                  <c:v>BAHAWALPUR DIV.</c:v>
                </c:pt>
              </c:strCache>
            </c:strRef>
          </c:tx>
          <c:marker>
            <c:symbol val="none"/>
          </c:marker>
          <c:cat>
            <c:strRef>
              <c:f>'Cotton '!$B$38:$V$38</c:f>
              <c:strCache>
                <c:ptCount val="21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  <c:pt idx="20">
                  <c:v>2020-21</c:v>
                </c:pt>
              </c:strCache>
            </c:strRef>
          </c:cat>
          <c:val>
            <c:numRef>
              <c:f>'Cotton '!$B$49:$V$49</c:f>
              <c:numCache>
                <c:formatCode>0.00</c:formatCode>
                <c:ptCount val="21"/>
                <c:pt idx="0">
                  <c:v>20.82</c:v>
                </c:pt>
                <c:pt idx="1">
                  <c:v>18.059999999999999</c:v>
                </c:pt>
                <c:pt idx="2">
                  <c:v>19.03</c:v>
                </c:pt>
                <c:pt idx="3">
                  <c:v>17.190000000000001</c:v>
                </c:pt>
                <c:pt idx="4">
                  <c:v>27.22</c:v>
                </c:pt>
                <c:pt idx="5">
                  <c:v>21.830000000000005</c:v>
                </c:pt>
                <c:pt idx="6">
                  <c:v>23.84</c:v>
                </c:pt>
                <c:pt idx="7">
                  <c:v>20.57</c:v>
                </c:pt>
                <c:pt idx="8">
                  <c:v>23.24</c:v>
                </c:pt>
                <c:pt idx="9">
                  <c:v>19.82</c:v>
                </c:pt>
                <c:pt idx="10">
                  <c:v>20.27</c:v>
                </c:pt>
                <c:pt idx="11">
                  <c:v>24.9</c:v>
                </c:pt>
                <c:pt idx="12">
                  <c:v>22.82</c:v>
                </c:pt>
                <c:pt idx="13">
                  <c:v>23.330000000000005</c:v>
                </c:pt>
                <c:pt idx="14">
                  <c:v>24.27</c:v>
                </c:pt>
                <c:pt idx="15">
                  <c:v>18.3</c:v>
                </c:pt>
                <c:pt idx="16">
                  <c:v>22.41</c:v>
                </c:pt>
                <c:pt idx="17">
                  <c:v>20.36</c:v>
                </c:pt>
                <c:pt idx="18">
                  <c:v>19.03</c:v>
                </c:pt>
                <c:pt idx="19">
                  <c:v>19.29</c:v>
                </c:pt>
                <c:pt idx="20" formatCode="General">
                  <c:v>18.309999999999999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A-EBFB-4FF1-A881-2B964D20B578}"/>
            </c:ext>
          </c:extLst>
        </c:ser>
        <c:ser>
          <c:idx val="11"/>
          <c:order val="11"/>
          <c:tx>
            <c:strRef>
              <c:f>'Cotton '!$A$50</c:f>
              <c:strCache>
                <c:ptCount val="1"/>
                <c:pt idx="0">
                  <c:v>Bahawalpur.</c:v>
                </c:pt>
              </c:strCache>
            </c:strRef>
          </c:tx>
          <c:cat>
            <c:strRef>
              <c:f>'Cotton '!$B$38:$V$38</c:f>
              <c:strCache>
                <c:ptCount val="21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  <c:pt idx="20">
                  <c:v>2020-21</c:v>
                </c:pt>
              </c:strCache>
            </c:strRef>
          </c:cat>
          <c:val>
            <c:numRef>
              <c:f>'Cotton '!$B$50:$V$50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B-EBFB-4FF1-A881-2B964D20B578}"/>
            </c:ext>
          </c:extLst>
        </c:ser>
        <c:ser>
          <c:idx val="12"/>
          <c:order val="12"/>
          <c:tx>
            <c:strRef>
              <c:f>'Cotton '!$A$51</c:f>
              <c:strCache>
                <c:ptCount val="1"/>
                <c:pt idx="0">
                  <c:v>Rahim Yar Khan</c:v>
                </c:pt>
              </c:strCache>
            </c:strRef>
          </c:tx>
          <c:cat>
            <c:strRef>
              <c:f>'Cotton '!$B$38:$V$38</c:f>
              <c:strCache>
                <c:ptCount val="21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  <c:pt idx="20">
                  <c:v>2020-21</c:v>
                </c:pt>
              </c:strCache>
            </c:strRef>
          </c:cat>
          <c:val>
            <c:numRef>
              <c:f>'Cotton '!$B$51:$V$51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C-EBFB-4FF1-A881-2B964D20B578}"/>
            </c:ext>
          </c:extLst>
        </c:ser>
        <c:ser>
          <c:idx val="13"/>
          <c:order val="13"/>
          <c:tx>
            <c:strRef>
              <c:f>'Cotton '!$A$52</c:f>
              <c:strCache>
                <c:ptCount val="1"/>
                <c:pt idx="0">
                  <c:v>Bahawalnagar.</c:v>
                </c:pt>
              </c:strCache>
            </c:strRef>
          </c:tx>
          <c:cat>
            <c:strRef>
              <c:f>'Cotton '!$B$38:$V$38</c:f>
              <c:strCache>
                <c:ptCount val="21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  <c:pt idx="20">
                  <c:v>2020-21</c:v>
                </c:pt>
              </c:strCache>
            </c:strRef>
          </c:cat>
          <c:val>
            <c:numRef>
              <c:f>'Cotton '!$B$52:$V$52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D-EBFB-4FF1-A881-2B964D20B578}"/>
            </c:ext>
          </c:extLst>
        </c:ser>
        <c:ser>
          <c:idx val="14"/>
          <c:order val="14"/>
          <c:tx>
            <c:strRef>
              <c:f>'Cotton '!$A$53</c:f>
              <c:strCache>
                <c:ptCount val="1"/>
                <c:pt idx="0">
                  <c:v>South  PUNJAB</c:v>
                </c:pt>
              </c:strCache>
            </c:strRef>
          </c:tx>
          <c:marker>
            <c:symbol val="none"/>
          </c:marker>
          <c:cat>
            <c:strRef>
              <c:f>'Cotton '!$B$38:$V$38</c:f>
              <c:strCache>
                <c:ptCount val="21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  <c:pt idx="20">
                  <c:v>2020-21</c:v>
                </c:pt>
              </c:strCache>
            </c:strRef>
          </c:cat>
          <c:val>
            <c:numRef>
              <c:f>'Cotton '!$B$53:$V$53</c:f>
              <c:numCache>
                <c:formatCode>0.00</c:formatCode>
                <c:ptCount val="21"/>
                <c:pt idx="0">
                  <c:v>20.798059197324413</c:v>
                </c:pt>
                <c:pt idx="1">
                  <c:v>19.12065359848485</c:v>
                </c:pt>
                <c:pt idx="2">
                  <c:v>20.125655376009927</c:v>
                </c:pt>
                <c:pt idx="3">
                  <c:v>18.727742933741816</c:v>
                </c:pt>
                <c:pt idx="4">
                  <c:v>26.163440059790727</c:v>
                </c:pt>
                <c:pt idx="5">
                  <c:v>24.540265896172787</c:v>
                </c:pt>
                <c:pt idx="6">
                  <c:v>24.222089222348039</c:v>
                </c:pt>
                <c:pt idx="7">
                  <c:v>21.36114449381763</c:v>
                </c:pt>
                <c:pt idx="8">
                  <c:v>21.821287300234392</c:v>
                </c:pt>
                <c:pt idx="9">
                  <c:v>20.356270400000017</c:v>
                </c:pt>
                <c:pt idx="10">
                  <c:v>20.517595246677185</c:v>
                </c:pt>
                <c:pt idx="11">
                  <c:v>25.388584563758389</c:v>
                </c:pt>
                <c:pt idx="12">
                  <c:v>23.591091096472606</c:v>
                </c:pt>
                <c:pt idx="13">
                  <c:v>23.914386348648051</c:v>
                </c:pt>
                <c:pt idx="14">
                  <c:v>25.29147742138365</c:v>
                </c:pt>
                <c:pt idx="15">
                  <c:v>16.321291753472231</c:v>
                </c:pt>
                <c:pt idx="16">
                  <c:v>22.087744701900526</c:v>
                </c:pt>
                <c:pt idx="17">
                  <c:v>22.535799390106149</c:v>
                </c:pt>
                <c:pt idx="18">
                  <c:v>20.393264890808737</c:v>
                </c:pt>
                <c:pt idx="19">
                  <c:v>17.5</c:v>
                </c:pt>
                <c:pt idx="20">
                  <c:v>16.53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E-EBFB-4FF1-A881-2B964D20B5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23900416"/>
        <c:axId val="223901952"/>
      </c:lineChart>
      <c:catAx>
        <c:axId val="22390041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23901952"/>
        <c:crosses val="autoZero"/>
        <c:auto val="1"/>
        <c:lblAlgn val="ctr"/>
        <c:lblOffset val="100"/>
        <c:noMultiLvlLbl val="0"/>
      </c:catAx>
      <c:valAx>
        <c:axId val="223901952"/>
        <c:scaling>
          <c:orientation val="minMax"/>
        </c:scaling>
        <c:delete val="0"/>
        <c:axPos val="l"/>
        <c:majorGridlines/>
        <c:numFmt formatCode="0.00" sourceLinked="1"/>
        <c:majorTickMark val="out"/>
        <c:minorTickMark val="none"/>
        <c:tickLblPos val="nextTo"/>
        <c:crossAx val="22390041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Rice Area In 'Millions' Acres</a:t>
            </a: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Rice!$A$3</c:f>
              <c:strCache>
                <c:ptCount val="1"/>
                <c:pt idx="0">
                  <c:v>MULTAN DIV.</c:v>
                </c:pt>
              </c:strCache>
            </c:strRef>
          </c:tx>
          <c:marker>
            <c:symbol val="none"/>
          </c:marker>
          <c:cat>
            <c:strRef>
              <c:f>Rice!$B$2:$V$2</c:f>
              <c:strCache>
                <c:ptCount val="21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  <c:pt idx="20">
                  <c:v>2020-21</c:v>
                </c:pt>
              </c:strCache>
            </c:strRef>
          </c:cat>
          <c:val>
            <c:numRef>
              <c:f>Rice!$B$3:$V$3</c:f>
              <c:numCache>
                <c:formatCode>General</c:formatCode>
                <c:ptCount val="21"/>
                <c:pt idx="0">
                  <c:v>0.111</c:v>
                </c:pt>
                <c:pt idx="1">
                  <c:v>9.1000000000000025E-2</c:v>
                </c:pt>
                <c:pt idx="2">
                  <c:v>0.114</c:v>
                </c:pt>
                <c:pt idx="3">
                  <c:v>0.14100000000000001</c:v>
                </c:pt>
                <c:pt idx="4">
                  <c:v>0.13500000000000001</c:v>
                </c:pt>
                <c:pt idx="5">
                  <c:v>0.13600000000000001</c:v>
                </c:pt>
                <c:pt idx="6">
                  <c:v>0.129</c:v>
                </c:pt>
                <c:pt idx="7">
                  <c:v>0.14200000000000004</c:v>
                </c:pt>
                <c:pt idx="8">
                  <c:v>0.20100000000000001</c:v>
                </c:pt>
                <c:pt idx="9">
                  <c:v>0.19</c:v>
                </c:pt>
                <c:pt idx="10" formatCode="0.000">
                  <c:v>0.16600000000000001</c:v>
                </c:pt>
                <c:pt idx="11" formatCode="0.000">
                  <c:v>0.14300000000000004</c:v>
                </c:pt>
                <c:pt idx="12" formatCode="0.000">
                  <c:v>0.13200000000000001</c:v>
                </c:pt>
                <c:pt idx="13" formatCode="0.000">
                  <c:v>0.17300000000000001</c:v>
                </c:pt>
                <c:pt idx="14" formatCode="0.000">
                  <c:v>0.19400000000000001</c:v>
                </c:pt>
                <c:pt idx="15" formatCode="0.000">
                  <c:v>0.17800000000000013</c:v>
                </c:pt>
                <c:pt idx="16" formatCode="0.000">
                  <c:v>0.23700000000000004</c:v>
                </c:pt>
                <c:pt idx="17" formatCode="0.000">
                  <c:v>0.24600000000000014</c:v>
                </c:pt>
                <c:pt idx="18" formatCode="0.000">
                  <c:v>0.27800000000000002</c:v>
                </c:pt>
                <c:pt idx="19" formatCode="0.000">
                  <c:v>0.36000000000000026</c:v>
                </c:pt>
                <c:pt idx="20">
                  <c:v>0.38700000000000034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FE46-48F1-998D-491AEED100B1}"/>
            </c:ext>
          </c:extLst>
        </c:ser>
        <c:ser>
          <c:idx val="1"/>
          <c:order val="1"/>
          <c:tx>
            <c:strRef>
              <c:f>Rice!$A$4</c:f>
              <c:strCache>
                <c:ptCount val="1"/>
                <c:pt idx="0">
                  <c:v>D.G.KHAN DIV.</c:v>
                </c:pt>
              </c:strCache>
            </c:strRef>
          </c:tx>
          <c:marker>
            <c:symbol val="none"/>
          </c:marker>
          <c:cat>
            <c:strRef>
              <c:f>Rice!$B$2:$V$2</c:f>
              <c:strCache>
                <c:ptCount val="21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  <c:pt idx="20">
                  <c:v>2020-21</c:v>
                </c:pt>
              </c:strCache>
            </c:strRef>
          </c:cat>
          <c:val>
            <c:numRef>
              <c:f>Rice!$B$4:$V$4</c:f>
              <c:numCache>
                <c:formatCode>General</c:formatCode>
                <c:ptCount val="21"/>
                <c:pt idx="0">
                  <c:v>0.14600000000000013</c:v>
                </c:pt>
                <c:pt idx="1">
                  <c:v>0.12200000000000008</c:v>
                </c:pt>
                <c:pt idx="2">
                  <c:v>0.13</c:v>
                </c:pt>
                <c:pt idx="3">
                  <c:v>0.14200000000000004</c:v>
                </c:pt>
                <c:pt idx="4">
                  <c:v>0.13400000000000001</c:v>
                </c:pt>
                <c:pt idx="5">
                  <c:v>0.13800000000000001</c:v>
                </c:pt>
                <c:pt idx="6">
                  <c:v>0.129</c:v>
                </c:pt>
                <c:pt idx="7">
                  <c:v>0.14700000000000013</c:v>
                </c:pt>
                <c:pt idx="8">
                  <c:v>0.18200000000000013</c:v>
                </c:pt>
                <c:pt idx="9">
                  <c:v>0.224</c:v>
                </c:pt>
                <c:pt idx="10" formatCode="0.000">
                  <c:v>0.13100000000000001</c:v>
                </c:pt>
                <c:pt idx="11" formatCode="0.000">
                  <c:v>0.15300000000000016</c:v>
                </c:pt>
                <c:pt idx="12" formatCode="0.000">
                  <c:v>0.13600000000000001</c:v>
                </c:pt>
                <c:pt idx="13" formatCode="0.000">
                  <c:v>0.16000000000000003</c:v>
                </c:pt>
                <c:pt idx="14" formatCode="0.000">
                  <c:v>0.23800000000000004</c:v>
                </c:pt>
                <c:pt idx="15" formatCode="0.000">
                  <c:v>0.23300000000000001</c:v>
                </c:pt>
                <c:pt idx="16" formatCode="0.000">
                  <c:v>0.22600000000000001</c:v>
                </c:pt>
                <c:pt idx="17" formatCode="0.000">
                  <c:v>0.22200000000000003</c:v>
                </c:pt>
                <c:pt idx="18" formatCode="0.000">
                  <c:v>0.21900000000000014</c:v>
                </c:pt>
                <c:pt idx="19" formatCode="0.000">
                  <c:v>0.26600000000000001</c:v>
                </c:pt>
                <c:pt idx="20">
                  <c:v>0.39600000000000041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FE46-48F1-998D-491AEED100B1}"/>
            </c:ext>
          </c:extLst>
        </c:ser>
        <c:ser>
          <c:idx val="2"/>
          <c:order val="2"/>
          <c:tx>
            <c:strRef>
              <c:f>Rice!$A$5</c:f>
              <c:strCache>
                <c:ptCount val="1"/>
                <c:pt idx="0">
                  <c:v>BAHAWALPUR DIV.</c:v>
                </c:pt>
              </c:strCache>
            </c:strRef>
          </c:tx>
          <c:marker>
            <c:symbol val="none"/>
          </c:marker>
          <c:cat>
            <c:strRef>
              <c:f>Rice!$B$2:$V$2</c:f>
              <c:strCache>
                <c:ptCount val="21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  <c:pt idx="20">
                  <c:v>2020-21</c:v>
                </c:pt>
              </c:strCache>
            </c:strRef>
          </c:cat>
          <c:val>
            <c:numRef>
              <c:f>Rice!$B$5:$V$5</c:f>
              <c:numCache>
                <c:formatCode>General</c:formatCode>
                <c:ptCount val="21"/>
                <c:pt idx="0">
                  <c:v>0.19800000000000001</c:v>
                </c:pt>
                <c:pt idx="1">
                  <c:v>0.13200000000000001</c:v>
                </c:pt>
                <c:pt idx="2">
                  <c:v>0.14500000000000013</c:v>
                </c:pt>
                <c:pt idx="3">
                  <c:v>0.17900000000000013</c:v>
                </c:pt>
                <c:pt idx="4">
                  <c:v>0.18600000000000014</c:v>
                </c:pt>
                <c:pt idx="5">
                  <c:v>0.192</c:v>
                </c:pt>
                <c:pt idx="6">
                  <c:v>0.20100000000000001</c:v>
                </c:pt>
                <c:pt idx="7">
                  <c:v>0.19500000000000001</c:v>
                </c:pt>
                <c:pt idx="8">
                  <c:v>0.24900000000000014</c:v>
                </c:pt>
                <c:pt idx="9">
                  <c:v>0.24800000000000014</c:v>
                </c:pt>
                <c:pt idx="10" formatCode="0.000">
                  <c:v>0.22700000000000001</c:v>
                </c:pt>
                <c:pt idx="11" formatCode="0.000">
                  <c:v>0.17</c:v>
                </c:pt>
                <c:pt idx="12" formatCode="0.000">
                  <c:v>0.17</c:v>
                </c:pt>
                <c:pt idx="13" formatCode="0.000">
                  <c:v>0.224</c:v>
                </c:pt>
                <c:pt idx="14" formatCode="0.000">
                  <c:v>0.254</c:v>
                </c:pt>
                <c:pt idx="15" formatCode="0.000">
                  <c:v>0.27900000000000008</c:v>
                </c:pt>
                <c:pt idx="16" formatCode="0.000">
                  <c:v>0.26800000000000002</c:v>
                </c:pt>
                <c:pt idx="17" formatCode="0.000">
                  <c:v>0.25900000000000001</c:v>
                </c:pt>
                <c:pt idx="18" formatCode="0.000">
                  <c:v>0.27800000000000002</c:v>
                </c:pt>
                <c:pt idx="19" formatCode="0.000">
                  <c:v>0.31400000000000028</c:v>
                </c:pt>
                <c:pt idx="20">
                  <c:v>0.40100000000000002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FE46-48F1-998D-491AEED100B1}"/>
            </c:ext>
          </c:extLst>
        </c:ser>
        <c:ser>
          <c:idx val="3"/>
          <c:order val="3"/>
          <c:tx>
            <c:strRef>
              <c:f>Rice!$A$6</c:f>
              <c:strCache>
                <c:ptCount val="1"/>
                <c:pt idx="0">
                  <c:v>SOUTH PUNJAB</c:v>
                </c:pt>
              </c:strCache>
            </c:strRef>
          </c:tx>
          <c:marker>
            <c:symbol val="none"/>
          </c:marker>
          <c:cat>
            <c:strRef>
              <c:f>Rice!$B$2:$V$2</c:f>
              <c:strCache>
                <c:ptCount val="21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  <c:pt idx="20">
                  <c:v>2020-21</c:v>
                </c:pt>
              </c:strCache>
            </c:strRef>
          </c:cat>
          <c:val>
            <c:numRef>
              <c:f>Rice!$B$6:$V$6</c:f>
              <c:numCache>
                <c:formatCode>General</c:formatCode>
                <c:ptCount val="21"/>
                <c:pt idx="0">
                  <c:v>0.45500000000000002</c:v>
                </c:pt>
                <c:pt idx="1">
                  <c:v>0.34500000000000008</c:v>
                </c:pt>
                <c:pt idx="2">
                  <c:v>0.38900000000000035</c:v>
                </c:pt>
                <c:pt idx="3">
                  <c:v>0.46200000000000002</c:v>
                </c:pt>
                <c:pt idx="4">
                  <c:v>0.45500000000000002</c:v>
                </c:pt>
                <c:pt idx="5">
                  <c:v>0.46600000000000008</c:v>
                </c:pt>
                <c:pt idx="6">
                  <c:v>0.45900000000000002</c:v>
                </c:pt>
                <c:pt idx="7">
                  <c:v>0.48400000000000032</c:v>
                </c:pt>
                <c:pt idx="8">
                  <c:v>0.63200000000000056</c:v>
                </c:pt>
                <c:pt idx="9">
                  <c:v>0.66200000000000081</c:v>
                </c:pt>
                <c:pt idx="10" formatCode="0.000">
                  <c:v>0.52400000000000002</c:v>
                </c:pt>
                <c:pt idx="11" formatCode="0.000">
                  <c:v>0.46600000000000008</c:v>
                </c:pt>
                <c:pt idx="12" formatCode="0.000">
                  <c:v>0.43800000000000028</c:v>
                </c:pt>
                <c:pt idx="13" formatCode="0.000">
                  <c:v>0.55700000000000005</c:v>
                </c:pt>
                <c:pt idx="14" formatCode="0.000">
                  <c:v>0.68599999999999994</c:v>
                </c:pt>
                <c:pt idx="15" formatCode="0.000">
                  <c:v>0.69000000000000061</c:v>
                </c:pt>
                <c:pt idx="16" formatCode="0.000">
                  <c:v>0.73100000000000054</c:v>
                </c:pt>
                <c:pt idx="17" formatCode="0.000">
                  <c:v>0.72700000000000065</c:v>
                </c:pt>
                <c:pt idx="18" formatCode="0.000">
                  <c:v>0.7750000000000008</c:v>
                </c:pt>
                <c:pt idx="19" formatCode="0.000">
                  <c:v>0.9400000000000005</c:v>
                </c:pt>
                <c:pt idx="20">
                  <c:v>1.1839999999999988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FE46-48F1-998D-491AEED100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24277632"/>
        <c:axId val="224279168"/>
      </c:lineChart>
      <c:catAx>
        <c:axId val="22427763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224279168"/>
        <c:crosses val="autoZero"/>
        <c:auto val="1"/>
        <c:lblAlgn val="ctr"/>
        <c:lblOffset val="100"/>
        <c:noMultiLvlLbl val="0"/>
      </c:catAx>
      <c:valAx>
        <c:axId val="224279168"/>
        <c:scaling>
          <c:orientation val="minMax"/>
        </c:scaling>
        <c:delete val="0"/>
        <c:axPos val="l"/>
        <c:majorGridlines/>
        <c:title>
          <c:layout/>
          <c:overlay val="0"/>
        </c:title>
        <c:numFmt formatCode="General" sourceLinked="1"/>
        <c:majorTickMark val="none"/>
        <c:minorTickMark val="none"/>
        <c:tickLblPos val="nextTo"/>
        <c:crossAx val="22427763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Rice Production In 'Millions' Tonnes</a:t>
            </a: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Rice!$A$9</c:f>
              <c:strCache>
                <c:ptCount val="1"/>
                <c:pt idx="0">
                  <c:v>MULTAN DIV.</c:v>
                </c:pt>
              </c:strCache>
            </c:strRef>
          </c:tx>
          <c:marker>
            <c:symbol val="none"/>
          </c:marker>
          <c:cat>
            <c:strRef>
              <c:f>Rice!$B$8:$V$8</c:f>
              <c:strCache>
                <c:ptCount val="21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  <c:pt idx="20">
                  <c:v>2020-21</c:v>
                </c:pt>
              </c:strCache>
            </c:strRef>
          </c:cat>
          <c:val>
            <c:numRef>
              <c:f>Rice!$B$9:$V$9</c:f>
              <c:numCache>
                <c:formatCode>General</c:formatCode>
                <c:ptCount val="21"/>
                <c:pt idx="0">
                  <c:v>6.7520000000000011E-2</c:v>
                </c:pt>
                <c:pt idx="1">
                  <c:v>4.9240000000000006E-2</c:v>
                </c:pt>
                <c:pt idx="2">
                  <c:v>7.324E-2</c:v>
                </c:pt>
                <c:pt idx="3">
                  <c:v>8.7570000000000023E-2</c:v>
                </c:pt>
                <c:pt idx="4">
                  <c:v>8.9700000000000085E-2</c:v>
                </c:pt>
                <c:pt idx="5">
                  <c:v>8.9830000000000063E-2</c:v>
                </c:pt>
                <c:pt idx="6">
                  <c:v>8.5850000000000065E-2</c:v>
                </c:pt>
                <c:pt idx="7">
                  <c:v>0.10397000000000002</c:v>
                </c:pt>
                <c:pt idx="8">
                  <c:v>0.14643000000000017</c:v>
                </c:pt>
                <c:pt idx="9">
                  <c:v>0.12201000000000002</c:v>
                </c:pt>
                <c:pt idx="10">
                  <c:v>0.11467999999999998</c:v>
                </c:pt>
                <c:pt idx="11">
                  <c:v>9.9940000000000043E-2</c:v>
                </c:pt>
                <c:pt idx="12">
                  <c:v>9.8420000000000063E-2</c:v>
                </c:pt>
                <c:pt idx="13">
                  <c:v>0.12423000000000012</c:v>
                </c:pt>
                <c:pt idx="14">
                  <c:v>0.15866000000000016</c:v>
                </c:pt>
                <c:pt idx="15">
                  <c:v>0.13718999999999998</c:v>
                </c:pt>
                <c:pt idx="16">
                  <c:v>0.18530000000000016</c:v>
                </c:pt>
                <c:pt idx="17">
                  <c:v>0.20605000000000001</c:v>
                </c:pt>
                <c:pt idx="18">
                  <c:v>0.25113000000000002</c:v>
                </c:pt>
                <c:pt idx="19">
                  <c:v>0.25119999999999998</c:v>
                </c:pt>
                <c:pt idx="20">
                  <c:v>0.34067000000000008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8D1F-4BBB-A12A-011FC3E60F96}"/>
            </c:ext>
          </c:extLst>
        </c:ser>
        <c:ser>
          <c:idx val="1"/>
          <c:order val="1"/>
          <c:tx>
            <c:strRef>
              <c:f>Rice!$A$10</c:f>
              <c:strCache>
                <c:ptCount val="1"/>
                <c:pt idx="0">
                  <c:v>D.G.KHAN DIV.</c:v>
                </c:pt>
              </c:strCache>
            </c:strRef>
          </c:tx>
          <c:marker>
            <c:symbol val="none"/>
          </c:marker>
          <c:cat>
            <c:strRef>
              <c:f>Rice!$B$8:$V$8</c:f>
              <c:strCache>
                <c:ptCount val="21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  <c:pt idx="20">
                  <c:v>2020-21</c:v>
                </c:pt>
              </c:strCache>
            </c:strRef>
          </c:cat>
          <c:val>
            <c:numRef>
              <c:f>Rice!$B$10:$V$10</c:f>
              <c:numCache>
                <c:formatCode>General</c:formatCode>
                <c:ptCount val="21"/>
                <c:pt idx="0">
                  <c:v>0.10910999999999998</c:v>
                </c:pt>
                <c:pt idx="1">
                  <c:v>8.8020000000000112E-2</c:v>
                </c:pt>
                <c:pt idx="2">
                  <c:v>9.3380000000000005E-2</c:v>
                </c:pt>
                <c:pt idx="3">
                  <c:v>0.11298000000000001</c:v>
                </c:pt>
                <c:pt idx="4">
                  <c:v>0.10364999999999998</c:v>
                </c:pt>
                <c:pt idx="5">
                  <c:v>0.11813000000000007</c:v>
                </c:pt>
                <c:pt idx="6">
                  <c:v>9.9690000000000112E-2</c:v>
                </c:pt>
                <c:pt idx="7">
                  <c:v>0.12486000000000007</c:v>
                </c:pt>
                <c:pt idx="8">
                  <c:v>0.15592000000000014</c:v>
                </c:pt>
                <c:pt idx="9">
                  <c:v>0.18837000000000001</c:v>
                </c:pt>
                <c:pt idx="10">
                  <c:v>0.10242999999999998</c:v>
                </c:pt>
                <c:pt idx="11">
                  <c:v>0.12434000000000002</c:v>
                </c:pt>
                <c:pt idx="12">
                  <c:v>0.11136999999999991</c:v>
                </c:pt>
                <c:pt idx="13">
                  <c:v>0.13524000000000014</c:v>
                </c:pt>
                <c:pt idx="14">
                  <c:v>0.19257999999999997</c:v>
                </c:pt>
                <c:pt idx="15">
                  <c:v>0.18779000000000018</c:v>
                </c:pt>
                <c:pt idx="16">
                  <c:v>0.19564000000000001</c:v>
                </c:pt>
                <c:pt idx="17">
                  <c:v>0.18810000000000004</c:v>
                </c:pt>
                <c:pt idx="18">
                  <c:v>0.20205000000000001</c:v>
                </c:pt>
                <c:pt idx="19">
                  <c:v>0.21330000000000013</c:v>
                </c:pt>
                <c:pt idx="20">
                  <c:v>0.35040000000000032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8D1F-4BBB-A12A-011FC3E60F96}"/>
            </c:ext>
          </c:extLst>
        </c:ser>
        <c:ser>
          <c:idx val="2"/>
          <c:order val="2"/>
          <c:tx>
            <c:strRef>
              <c:f>Rice!$A$11</c:f>
              <c:strCache>
                <c:ptCount val="1"/>
                <c:pt idx="0">
                  <c:v>BAHAWALPUR DIV.</c:v>
                </c:pt>
              </c:strCache>
            </c:strRef>
          </c:tx>
          <c:marker>
            <c:symbol val="none"/>
          </c:marker>
          <c:cat>
            <c:strRef>
              <c:f>Rice!$B$8:$V$8</c:f>
              <c:strCache>
                <c:ptCount val="21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  <c:pt idx="20">
                  <c:v>2020-21</c:v>
                </c:pt>
              </c:strCache>
            </c:strRef>
          </c:cat>
          <c:val>
            <c:numRef>
              <c:f>Rice!$B$11:$V$11</c:f>
              <c:numCache>
                <c:formatCode>General</c:formatCode>
                <c:ptCount val="21"/>
                <c:pt idx="0">
                  <c:v>0.11277000000000002</c:v>
                </c:pt>
                <c:pt idx="1">
                  <c:v>6.728000000000002E-2</c:v>
                </c:pt>
                <c:pt idx="2">
                  <c:v>9.0980000000000005E-2</c:v>
                </c:pt>
                <c:pt idx="3">
                  <c:v>0.11234999999999987</c:v>
                </c:pt>
                <c:pt idx="4">
                  <c:v>0.11882999999999998</c:v>
                </c:pt>
                <c:pt idx="5">
                  <c:v>0.13216</c:v>
                </c:pt>
                <c:pt idx="6">
                  <c:v>0.14885999999999999</c:v>
                </c:pt>
                <c:pt idx="7">
                  <c:v>0.13833000000000001</c:v>
                </c:pt>
                <c:pt idx="8">
                  <c:v>0.18364000000000016</c:v>
                </c:pt>
                <c:pt idx="9">
                  <c:v>0.19397000000000003</c:v>
                </c:pt>
                <c:pt idx="10">
                  <c:v>0.17226000000000014</c:v>
                </c:pt>
                <c:pt idx="11">
                  <c:v>0.13369999999999999</c:v>
                </c:pt>
                <c:pt idx="12">
                  <c:v>0.14141000000000017</c:v>
                </c:pt>
                <c:pt idx="13">
                  <c:v>0.18007000000000001</c:v>
                </c:pt>
                <c:pt idx="14">
                  <c:v>0.21024000000000018</c:v>
                </c:pt>
                <c:pt idx="15">
                  <c:v>0.22031999999999999</c:v>
                </c:pt>
                <c:pt idx="16">
                  <c:v>0.21233000000000016</c:v>
                </c:pt>
                <c:pt idx="17">
                  <c:v>0.21912000000000001</c:v>
                </c:pt>
                <c:pt idx="18">
                  <c:v>0.24478000000000014</c:v>
                </c:pt>
                <c:pt idx="19">
                  <c:v>0.26573999999999998</c:v>
                </c:pt>
                <c:pt idx="20">
                  <c:v>0.37229000000000001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8D1F-4BBB-A12A-011FC3E60F96}"/>
            </c:ext>
          </c:extLst>
        </c:ser>
        <c:ser>
          <c:idx val="3"/>
          <c:order val="3"/>
          <c:tx>
            <c:strRef>
              <c:f>Rice!$A$12</c:f>
              <c:strCache>
                <c:ptCount val="1"/>
                <c:pt idx="0">
                  <c:v>SOUTH PUNJAB</c:v>
                </c:pt>
              </c:strCache>
            </c:strRef>
          </c:tx>
          <c:marker>
            <c:symbol val="none"/>
          </c:marker>
          <c:cat>
            <c:strRef>
              <c:f>Rice!$B$8:$V$8</c:f>
              <c:strCache>
                <c:ptCount val="21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  <c:pt idx="20">
                  <c:v>2020-21</c:v>
                </c:pt>
              </c:strCache>
            </c:strRef>
          </c:cat>
          <c:val>
            <c:numRef>
              <c:f>Rice!$B$12:$V$12</c:f>
              <c:numCache>
                <c:formatCode>General</c:formatCode>
                <c:ptCount val="21"/>
                <c:pt idx="0">
                  <c:v>0.28940000000000032</c:v>
                </c:pt>
                <c:pt idx="1">
                  <c:v>0.20454000000000014</c:v>
                </c:pt>
                <c:pt idx="2">
                  <c:v>0.2576</c:v>
                </c:pt>
                <c:pt idx="3">
                  <c:v>0.31290000000000034</c:v>
                </c:pt>
                <c:pt idx="4">
                  <c:v>0.31218000000000035</c:v>
                </c:pt>
                <c:pt idx="5">
                  <c:v>0.34012000000000026</c:v>
                </c:pt>
                <c:pt idx="6">
                  <c:v>0.33440000000000042</c:v>
                </c:pt>
                <c:pt idx="7">
                  <c:v>0.36716000000000032</c:v>
                </c:pt>
                <c:pt idx="8">
                  <c:v>0.48599000000000031</c:v>
                </c:pt>
                <c:pt idx="9">
                  <c:v>0.50435000000000008</c:v>
                </c:pt>
                <c:pt idx="10">
                  <c:v>0.38937000000000055</c:v>
                </c:pt>
                <c:pt idx="11">
                  <c:v>0.35798000000000041</c:v>
                </c:pt>
                <c:pt idx="12">
                  <c:v>0.35120000000000001</c:v>
                </c:pt>
                <c:pt idx="13">
                  <c:v>0.43954000000000032</c:v>
                </c:pt>
                <c:pt idx="14">
                  <c:v>0.56147999999999998</c:v>
                </c:pt>
                <c:pt idx="15">
                  <c:v>0.5452999999999999</c:v>
                </c:pt>
                <c:pt idx="16">
                  <c:v>0.59327000000000008</c:v>
                </c:pt>
                <c:pt idx="17">
                  <c:v>0.61326999999999998</c:v>
                </c:pt>
                <c:pt idx="18">
                  <c:v>0.69795999999999991</c:v>
                </c:pt>
                <c:pt idx="19">
                  <c:v>0.73024000000000056</c:v>
                </c:pt>
                <c:pt idx="20">
                  <c:v>1.063599999999999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8D1F-4BBB-A12A-011FC3E60F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24798976"/>
        <c:axId val="224804864"/>
      </c:lineChart>
      <c:catAx>
        <c:axId val="22479897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224804864"/>
        <c:crosses val="autoZero"/>
        <c:auto val="1"/>
        <c:lblAlgn val="ctr"/>
        <c:lblOffset val="100"/>
        <c:noMultiLvlLbl val="0"/>
      </c:catAx>
      <c:valAx>
        <c:axId val="224804864"/>
        <c:scaling>
          <c:orientation val="minMax"/>
        </c:scaling>
        <c:delete val="0"/>
        <c:axPos val="l"/>
        <c:majorGridlines/>
        <c:title>
          <c:layout/>
          <c:overlay val="0"/>
        </c:title>
        <c:numFmt formatCode="General" sourceLinked="1"/>
        <c:majorTickMark val="none"/>
        <c:minorTickMark val="none"/>
        <c:tickLblPos val="nextTo"/>
        <c:crossAx val="22479897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Rice Averge Yield In Mds/Acre</a:t>
            </a: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Rice!$A$15</c:f>
              <c:strCache>
                <c:ptCount val="1"/>
                <c:pt idx="0">
                  <c:v>MULTAN DIV:</c:v>
                </c:pt>
              </c:strCache>
            </c:strRef>
          </c:tx>
          <c:marker>
            <c:symbol val="none"/>
          </c:marker>
          <c:cat>
            <c:strRef>
              <c:f>Rice!$B$14:$V$14</c:f>
              <c:strCache>
                <c:ptCount val="21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  <c:pt idx="20">
                  <c:v>2020-21</c:v>
                </c:pt>
              </c:strCache>
            </c:strRef>
          </c:cat>
          <c:val>
            <c:numRef>
              <c:f>Rice!$B$15:$V$15</c:f>
              <c:numCache>
                <c:formatCode>General</c:formatCode>
                <c:ptCount val="21"/>
                <c:pt idx="0">
                  <c:v>16.3</c:v>
                </c:pt>
                <c:pt idx="1">
                  <c:v>14.5</c:v>
                </c:pt>
                <c:pt idx="2">
                  <c:v>17.21</c:v>
                </c:pt>
                <c:pt idx="3">
                  <c:v>16.64</c:v>
                </c:pt>
                <c:pt idx="4">
                  <c:v>17.8</c:v>
                </c:pt>
                <c:pt idx="5">
                  <c:v>17.7</c:v>
                </c:pt>
                <c:pt idx="6">
                  <c:v>17.829999999999988</c:v>
                </c:pt>
                <c:pt idx="7">
                  <c:v>19.62</c:v>
                </c:pt>
                <c:pt idx="8">
                  <c:v>19.52</c:v>
                </c:pt>
                <c:pt idx="9">
                  <c:v>17.2</c:v>
                </c:pt>
                <c:pt idx="10">
                  <c:v>18.510000000000005</c:v>
                </c:pt>
                <c:pt idx="11">
                  <c:v>18.72</c:v>
                </c:pt>
                <c:pt idx="12">
                  <c:v>19.979999999999986</c:v>
                </c:pt>
                <c:pt idx="13">
                  <c:v>19.239999999999988</c:v>
                </c:pt>
                <c:pt idx="14">
                  <c:v>21.91</c:v>
                </c:pt>
                <c:pt idx="15">
                  <c:v>20.650000000000016</c:v>
                </c:pt>
                <c:pt idx="16">
                  <c:v>20.95</c:v>
                </c:pt>
                <c:pt idx="17">
                  <c:v>22.439999999999987</c:v>
                </c:pt>
                <c:pt idx="18">
                  <c:v>24.2</c:v>
                </c:pt>
                <c:pt idx="19">
                  <c:v>18.690000000000001</c:v>
                </c:pt>
                <c:pt idx="20">
                  <c:v>23.6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9BD5-41EA-83D7-F46BC36698F5}"/>
            </c:ext>
          </c:extLst>
        </c:ser>
        <c:ser>
          <c:idx val="1"/>
          <c:order val="1"/>
          <c:tx>
            <c:strRef>
              <c:f>Rice!$A$16</c:f>
              <c:strCache>
                <c:ptCount val="1"/>
                <c:pt idx="0">
                  <c:v>D.G.KHAN DIV:</c:v>
                </c:pt>
              </c:strCache>
            </c:strRef>
          </c:tx>
          <c:marker>
            <c:symbol val="none"/>
          </c:marker>
          <c:cat>
            <c:strRef>
              <c:f>Rice!$B$14:$V$14</c:f>
              <c:strCache>
                <c:ptCount val="21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  <c:pt idx="20">
                  <c:v>2020-21</c:v>
                </c:pt>
              </c:strCache>
            </c:strRef>
          </c:cat>
          <c:val>
            <c:numRef>
              <c:f>Rice!$B$16:$V$16</c:f>
              <c:numCache>
                <c:formatCode>General</c:formatCode>
                <c:ptCount val="21"/>
                <c:pt idx="0">
                  <c:v>20.02</c:v>
                </c:pt>
                <c:pt idx="1">
                  <c:v>19.329999999999988</c:v>
                </c:pt>
                <c:pt idx="2">
                  <c:v>19.239999999999988</c:v>
                </c:pt>
                <c:pt idx="3">
                  <c:v>21.32</c:v>
                </c:pt>
                <c:pt idx="4">
                  <c:v>20.72</c:v>
                </c:pt>
                <c:pt idx="5">
                  <c:v>22.93</c:v>
                </c:pt>
                <c:pt idx="6">
                  <c:v>20.7</c:v>
                </c:pt>
                <c:pt idx="7">
                  <c:v>22.759999999999987</c:v>
                </c:pt>
                <c:pt idx="8">
                  <c:v>22.95</c:v>
                </c:pt>
                <c:pt idx="9">
                  <c:v>22.53</c:v>
                </c:pt>
                <c:pt idx="10">
                  <c:v>20.95</c:v>
                </c:pt>
                <c:pt idx="11">
                  <c:v>21.77</c:v>
                </c:pt>
                <c:pt idx="12">
                  <c:v>21.939999999999987</c:v>
                </c:pt>
                <c:pt idx="13">
                  <c:v>22.650000000000016</c:v>
                </c:pt>
                <c:pt idx="14">
                  <c:v>21.68</c:v>
                </c:pt>
                <c:pt idx="15">
                  <c:v>21.59</c:v>
                </c:pt>
                <c:pt idx="16">
                  <c:v>23.19</c:v>
                </c:pt>
                <c:pt idx="17">
                  <c:v>22.7</c:v>
                </c:pt>
                <c:pt idx="18">
                  <c:v>24.72</c:v>
                </c:pt>
                <c:pt idx="19">
                  <c:v>21.479999999999986</c:v>
                </c:pt>
                <c:pt idx="20">
                  <c:v>23.71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9BD5-41EA-83D7-F46BC36698F5}"/>
            </c:ext>
          </c:extLst>
        </c:ser>
        <c:ser>
          <c:idx val="2"/>
          <c:order val="2"/>
          <c:tx>
            <c:strRef>
              <c:f>Rice!$A$17</c:f>
              <c:strCache>
                <c:ptCount val="1"/>
                <c:pt idx="0">
                  <c:v>BAHAWALPUR DIV.</c:v>
                </c:pt>
              </c:strCache>
            </c:strRef>
          </c:tx>
          <c:marker>
            <c:symbol val="none"/>
          </c:marker>
          <c:cat>
            <c:strRef>
              <c:f>Rice!$B$14:$V$14</c:f>
              <c:strCache>
                <c:ptCount val="21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  <c:pt idx="20">
                  <c:v>2020-21</c:v>
                </c:pt>
              </c:strCache>
            </c:strRef>
          </c:cat>
          <c:val>
            <c:numRef>
              <c:f>Rice!$B$17:$V$17</c:f>
              <c:numCache>
                <c:formatCode>General</c:formatCode>
                <c:ptCount val="21"/>
                <c:pt idx="0">
                  <c:v>15.26</c:v>
                </c:pt>
                <c:pt idx="1">
                  <c:v>13.66</c:v>
                </c:pt>
                <c:pt idx="2">
                  <c:v>16.809999999999999</c:v>
                </c:pt>
                <c:pt idx="3">
                  <c:v>16.82</c:v>
                </c:pt>
                <c:pt idx="4">
                  <c:v>17.12</c:v>
                </c:pt>
                <c:pt idx="5">
                  <c:v>18.439999999999987</c:v>
                </c:pt>
                <c:pt idx="6">
                  <c:v>19.84</c:v>
                </c:pt>
                <c:pt idx="7">
                  <c:v>19.010000000000005</c:v>
                </c:pt>
                <c:pt idx="8">
                  <c:v>19.760000000000002</c:v>
                </c:pt>
                <c:pt idx="9">
                  <c:v>20.959999999999987</c:v>
                </c:pt>
                <c:pt idx="10">
                  <c:v>20.329999999999988</c:v>
                </c:pt>
                <c:pt idx="11">
                  <c:v>21.07</c:v>
                </c:pt>
                <c:pt idx="12">
                  <c:v>22.29</c:v>
                </c:pt>
                <c:pt idx="13">
                  <c:v>21.54</c:v>
                </c:pt>
                <c:pt idx="14">
                  <c:v>22.18</c:v>
                </c:pt>
                <c:pt idx="15">
                  <c:v>21.16</c:v>
                </c:pt>
                <c:pt idx="16">
                  <c:v>21.23</c:v>
                </c:pt>
                <c:pt idx="17">
                  <c:v>22.67</c:v>
                </c:pt>
                <c:pt idx="18">
                  <c:v>23.59</c:v>
                </c:pt>
                <c:pt idx="19">
                  <c:v>22.67</c:v>
                </c:pt>
                <c:pt idx="20">
                  <c:v>24.87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9BD5-41EA-83D7-F46BC36698F5}"/>
            </c:ext>
          </c:extLst>
        </c:ser>
        <c:ser>
          <c:idx val="3"/>
          <c:order val="3"/>
          <c:tx>
            <c:strRef>
              <c:f>Rice!$A$18</c:f>
              <c:strCache>
                <c:ptCount val="1"/>
                <c:pt idx="0">
                  <c:v>SOUTH PUNJAB</c:v>
                </c:pt>
              </c:strCache>
            </c:strRef>
          </c:tx>
          <c:marker>
            <c:symbol val="none"/>
          </c:marker>
          <c:cat>
            <c:strRef>
              <c:f>Rice!$B$14:$V$14</c:f>
              <c:strCache>
                <c:ptCount val="21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  <c:pt idx="20">
                  <c:v>2020-21</c:v>
                </c:pt>
              </c:strCache>
            </c:strRef>
          </c:cat>
          <c:val>
            <c:numRef>
              <c:f>Rice!$B$18:$V$18</c:f>
              <c:numCache>
                <c:formatCode>General</c:formatCode>
                <c:ptCount val="21"/>
                <c:pt idx="0">
                  <c:v>17.04</c:v>
                </c:pt>
                <c:pt idx="1">
                  <c:v>15.88</c:v>
                </c:pt>
                <c:pt idx="2">
                  <c:v>17.739999999999988</c:v>
                </c:pt>
                <c:pt idx="3">
                  <c:v>18.149999999999999</c:v>
                </c:pt>
                <c:pt idx="4">
                  <c:v>18.38</c:v>
                </c:pt>
                <c:pt idx="5">
                  <c:v>19.55</c:v>
                </c:pt>
                <c:pt idx="6">
                  <c:v>19.52</c:v>
                </c:pt>
                <c:pt idx="7">
                  <c:v>20.32</c:v>
                </c:pt>
                <c:pt idx="8">
                  <c:v>20.6</c:v>
                </c:pt>
                <c:pt idx="9">
                  <c:v>20.41</c:v>
                </c:pt>
                <c:pt idx="10">
                  <c:v>19.91</c:v>
                </c:pt>
                <c:pt idx="11">
                  <c:v>20.58</c:v>
                </c:pt>
                <c:pt idx="12">
                  <c:v>21.479999999999986</c:v>
                </c:pt>
                <c:pt idx="13">
                  <c:v>21.14</c:v>
                </c:pt>
                <c:pt idx="14">
                  <c:v>21.93</c:v>
                </c:pt>
                <c:pt idx="15">
                  <c:v>21.17</c:v>
                </c:pt>
                <c:pt idx="16">
                  <c:v>21.74</c:v>
                </c:pt>
                <c:pt idx="17">
                  <c:v>22.6</c:v>
                </c:pt>
                <c:pt idx="18">
                  <c:v>24.130000000000017</c:v>
                </c:pt>
                <c:pt idx="19">
                  <c:v>20.810000000000016</c:v>
                </c:pt>
                <c:pt idx="20">
                  <c:v>24.06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9BD5-41EA-83D7-F46BC36698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25189248"/>
        <c:axId val="225191040"/>
      </c:lineChart>
      <c:catAx>
        <c:axId val="225189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225191040"/>
        <c:crosses val="autoZero"/>
        <c:auto val="1"/>
        <c:lblAlgn val="ctr"/>
        <c:lblOffset val="100"/>
        <c:noMultiLvlLbl val="0"/>
      </c:catAx>
      <c:valAx>
        <c:axId val="225191040"/>
        <c:scaling>
          <c:orientation val="minMax"/>
        </c:scaling>
        <c:delete val="0"/>
        <c:axPos val="l"/>
        <c:majorGridlines/>
        <c:title>
          <c:layout/>
          <c:overlay val="0"/>
        </c:title>
        <c:numFmt formatCode="General" sourceLinked="1"/>
        <c:majorTickMark val="none"/>
        <c:minorTickMark val="none"/>
        <c:tickLblPos val="nextTo"/>
        <c:crossAx val="22518924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Sugarcane!$A$3</c:f>
              <c:strCache>
                <c:ptCount val="1"/>
                <c:pt idx="0">
                  <c:v>MULTAN DIV.</c:v>
                </c:pt>
              </c:strCache>
            </c:strRef>
          </c:tx>
          <c:marker>
            <c:symbol val="none"/>
          </c:marker>
          <c:cat>
            <c:strRef>
              <c:f>Sugarcane!$B$2:$U$2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Sugarcane!$B$3:$U$3</c:f>
              <c:numCache>
                <c:formatCode>0.000</c:formatCode>
                <c:ptCount val="10"/>
                <c:pt idx="0">
                  <c:v>7.8000000000000014E-2</c:v>
                </c:pt>
                <c:pt idx="1">
                  <c:v>7.9000000000000292E-2</c:v>
                </c:pt>
                <c:pt idx="2">
                  <c:v>7.6000000000000012E-2</c:v>
                </c:pt>
                <c:pt idx="3">
                  <c:v>7.5999999999999998E-2</c:v>
                </c:pt>
                <c:pt idx="4">
                  <c:v>7.0000000000000021E-2</c:v>
                </c:pt>
                <c:pt idx="5">
                  <c:v>7.0000000000000021E-2</c:v>
                </c:pt>
                <c:pt idx="6">
                  <c:v>9.2000000000000026E-2</c:v>
                </c:pt>
                <c:pt idx="7">
                  <c:v>9.0000000000000024E-2</c:v>
                </c:pt>
                <c:pt idx="8">
                  <c:v>6.4000000000000112E-2</c:v>
                </c:pt>
                <c:pt idx="9">
                  <c:v>5.7000000000000023E-2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0742-427E-9AC5-B3B1DDC4D478}"/>
            </c:ext>
          </c:extLst>
        </c:ser>
        <c:ser>
          <c:idx val="1"/>
          <c:order val="1"/>
          <c:tx>
            <c:strRef>
              <c:f>Sugarcane!$A$4</c:f>
              <c:strCache>
                <c:ptCount val="1"/>
                <c:pt idx="0">
                  <c:v>D.G.KHAN DIV.</c:v>
                </c:pt>
              </c:strCache>
            </c:strRef>
          </c:tx>
          <c:marker>
            <c:symbol val="none"/>
          </c:marker>
          <c:cat>
            <c:strRef>
              <c:f>Sugarcane!$B$2:$U$2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Sugarcane!$B$4:$U$4</c:f>
              <c:numCache>
                <c:formatCode>0.000</c:formatCode>
                <c:ptCount val="10"/>
                <c:pt idx="0">
                  <c:v>0.125</c:v>
                </c:pt>
                <c:pt idx="1">
                  <c:v>0.18300000000000041</c:v>
                </c:pt>
                <c:pt idx="2">
                  <c:v>0.20100000000000004</c:v>
                </c:pt>
                <c:pt idx="3">
                  <c:v>0.23100000000000004</c:v>
                </c:pt>
                <c:pt idx="4">
                  <c:v>0.23200000000000004</c:v>
                </c:pt>
                <c:pt idx="5">
                  <c:v>0.23</c:v>
                </c:pt>
                <c:pt idx="6">
                  <c:v>0.26100000000000001</c:v>
                </c:pt>
                <c:pt idx="7">
                  <c:v>0.30100000000000032</c:v>
                </c:pt>
                <c:pt idx="8">
                  <c:v>0.25</c:v>
                </c:pt>
                <c:pt idx="9">
                  <c:v>0.224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0742-427E-9AC5-B3B1DDC4D478}"/>
            </c:ext>
          </c:extLst>
        </c:ser>
        <c:ser>
          <c:idx val="2"/>
          <c:order val="2"/>
          <c:tx>
            <c:strRef>
              <c:f>Sugarcane!$A$5</c:f>
              <c:strCache>
                <c:ptCount val="1"/>
                <c:pt idx="0">
                  <c:v>Bahawalpur.DIV</c:v>
                </c:pt>
              </c:strCache>
            </c:strRef>
          </c:tx>
          <c:marker>
            <c:symbol val="none"/>
          </c:marker>
          <c:cat>
            <c:strRef>
              <c:f>Sugarcane!$B$2:$U$2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Sugarcane!$B$5:$U$5</c:f>
              <c:numCache>
                <c:formatCode>0.000</c:formatCode>
                <c:ptCount val="10"/>
                <c:pt idx="0">
                  <c:v>0.31000000000000116</c:v>
                </c:pt>
                <c:pt idx="1">
                  <c:v>0.35700000000000032</c:v>
                </c:pt>
                <c:pt idx="2">
                  <c:v>0.37300000000000116</c:v>
                </c:pt>
                <c:pt idx="3">
                  <c:v>0.41800000000000032</c:v>
                </c:pt>
                <c:pt idx="4">
                  <c:v>0.39700000000000152</c:v>
                </c:pt>
                <c:pt idx="5">
                  <c:v>0.42400000000000032</c:v>
                </c:pt>
                <c:pt idx="6">
                  <c:v>0.48500000000000032</c:v>
                </c:pt>
                <c:pt idx="7">
                  <c:v>0.58599999999999997</c:v>
                </c:pt>
                <c:pt idx="8">
                  <c:v>0.52600000000000002</c:v>
                </c:pt>
                <c:pt idx="9">
                  <c:v>0.44800000000000001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0742-427E-9AC5-B3B1DDC4D478}"/>
            </c:ext>
          </c:extLst>
        </c:ser>
        <c:ser>
          <c:idx val="3"/>
          <c:order val="3"/>
          <c:tx>
            <c:strRef>
              <c:f>Sugarcane!$A$6</c:f>
              <c:strCache>
                <c:ptCount val="1"/>
                <c:pt idx="0">
                  <c:v>The South Punjab</c:v>
                </c:pt>
              </c:strCache>
            </c:strRef>
          </c:tx>
          <c:marker>
            <c:symbol val="none"/>
          </c:marker>
          <c:cat>
            <c:strRef>
              <c:f>Sugarcane!$B$2:$U$2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Sugarcane!$B$6:$U$6</c:f>
              <c:numCache>
                <c:formatCode>0.000</c:formatCode>
                <c:ptCount val="10"/>
                <c:pt idx="0">
                  <c:v>0.51300000000000001</c:v>
                </c:pt>
                <c:pt idx="1">
                  <c:v>0.61900000000000233</c:v>
                </c:pt>
                <c:pt idx="2">
                  <c:v>0.65000000000000269</c:v>
                </c:pt>
                <c:pt idx="3">
                  <c:v>0.72500000000000064</c:v>
                </c:pt>
                <c:pt idx="4">
                  <c:v>0.69900000000000062</c:v>
                </c:pt>
                <c:pt idx="5">
                  <c:v>0.72400000000000064</c:v>
                </c:pt>
                <c:pt idx="6">
                  <c:v>0.83800000000000063</c:v>
                </c:pt>
                <c:pt idx="7">
                  <c:v>0.97700000000000065</c:v>
                </c:pt>
                <c:pt idx="8">
                  <c:v>0.84000000000000064</c:v>
                </c:pt>
                <c:pt idx="9">
                  <c:v>0.72900000000000065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0742-427E-9AC5-B3B1DDC4D4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25789824"/>
        <c:axId val="225791360"/>
      </c:lineChart>
      <c:catAx>
        <c:axId val="22578982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25791360"/>
        <c:crosses val="autoZero"/>
        <c:auto val="1"/>
        <c:lblAlgn val="ctr"/>
        <c:lblOffset val="100"/>
        <c:noMultiLvlLbl val="0"/>
      </c:catAx>
      <c:valAx>
        <c:axId val="225791360"/>
        <c:scaling>
          <c:orientation val="minMax"/>
        </c:scaling>
        <c:delete val="0"/>
        <c:axPos val="l"/>
        <c:majorGridlines/>
        <c:numFmt formatCode="0.000" sourceLinked="1"/>
        <c:majorTickMark val="out"/>
        <c:minorTickMark val="none"/>
        <c:tickLblPos val="nextTo"/>
        <c:crossAx val="225789824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800" b="1" i="0" u="none" strike="noStrike" baseline="0"/>
              <a:t>Sugarcane Area in '000' Acres SOUTH PUNJAB  </a:t>
            </a:r>
            <a:endParaRPr lang="en-US"/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Sugarcane!$A$3</c:f>
              <c:strCache>
                <c:ptCount val="1"/>
                <c:pt idx="0">
                  <c:v>MULTAN DIV.</c:v>
                </c:pt>
              </c:strCache>
            </c:strRef>
          </c:tx>
          <c:marker>
            <c:symbol val="none"/>
          </c:marker>
          <c:cat>
            <c:strRef>
              <c:f>Sugarcane!$B$2:$V$2</c:f>
              <c:strCache>
                <c:ptCount val="21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  <c:pt idx="20">
                  <c:v>2020-21</c:v>
                </c:pt>
              </c:strCache>
            </c:strRef>
          </c:cat>
          <c:val>
            <c:numRef>
              <c:f>Sugarcane!$B$3:$V$3</c:f>
              <c:numCache>
                <c:formatCode>0.000</c:formatCode>
                <c:ptCount val="21"/>
                <c:pt idx="0">
                  <c:v>6.930000000000007E-2</c:v>
                </c:pt>
                <c:pt idx="1">
                  <c:v>6.9000000000000034E-2</c:v>
                </c:pt>
                <c:pt idx="2">
                  <c:v>8.1000000000000003E-2</c:v>
                </c:pt>
                <c:pt idx="3">
                  <c:v>8.0000000000000043E-2</c:v>
                </c:pt>
                <c:pt idx="4">
                  <c:v>7.3000000000000009E-2</c:v>
                </c:pt>
                <c:pt idx="5">
                  <c:v>6.3E-2</c:v>
                </c:pt>
                <c:pt idx="6">
                  <c:v>8.7000000000000022E-2</c:v>
                </c:pt>
                <c:pt idx="7">
                  <c:v>0.12200000000000007</c:v>
                </c:pt>
                <c:pt idx="8">
                  <c:v>6.8000000000000019E-2</c:v>
                </c:pt>
                <c:pt idx="9">
                  <c:v>6.7000000000000004E-2</c:v>
                </c:pt>
                <c:pt idx="10">
                  <c:v>7.8000000000000014E-2</c:v>
                </c:pt>
                <c:pt idx="11">
                  <c:v>7.900000000000007E-2</c:v>
                </c:pt>
                <c:pt idx="12">
                  <c:v>7.6000000000000012E-2</c:v>
                </c:pt>
                <c:pt idx="13">
                  <c:v>7.5999999999999998E-2</c:v>
                </c:pt>
                <c:pt idx="14">
                  <c:v>7.0000000000000021E-2</c:v>
                </c:pt>
                <c:pt idx="15">
                  <c:v>7.0000000000000021E-2</c:v>
                </c:pt>
                <c:pt idx="16">
                  <c:v>9.2000000000000026E-2</c:v>
                </c:pt>
                <c:pt idx="17">
                  <c:v>9.0000000000000024E-2</c:v>
                </c:pt>
                <c:pt idx="18">
                  <c:v>6.4000000000000071E-2</c:v>
                </c:pt>
                <c:pt idx="19">
                  <c:v>5.7000000000000023E-2</c:v>
                </c:pt>
                <c:pt idx="20" formatCode="General">
                  <c:v>7.5999999999999998E-2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5B09-4633-BD08-1A5B42052644}"/>
            </c:ext>
          </c:extLst>
        </c:ser>
        <c:ser>
          <c:idx val="1"/>
          <c:order val="1"/>
          <c:tx>
            <c:strRef>
              <c:f>Sugarcane!$A$4</c:f>
              <c:strCache>
                <c:ptCount val="1"/>
                <c:pt idx="0">
                  <c:v>D.G.KHAN DIV.</c:v>
                </c:pt>
              </c:strCache>
            </c:strRef>
          </c:tx>
          <c:marker>
            <c:symbol val="none"/>
          </c:marker>
          <c:cat>
            <c:strRef>
              <c:f>Sugarcane!$B$2:$V$2</c:f>
              <c:strCache>
                <c:ptCount val="21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  <c:pt idx="20">
                  <c:v>2020-21</c:v>
                </c:pt>
              </c:strCache>
            </c:strRef>
          </c:cat>
          <c:val>
            <c:numRef>
              <c:f>Sugarcane!$B$4:$V$4</c:f>
              <c:numCache>
                <c:formatCode>0.000</c:formatCode>
                <c:ptCount val="21"/>
                <c:pt idx="0">
                  <c:v>8.8400000000000006E-2</c:v>
                </c:pt>
                <c:pt idx="1">
                  <c:v>9.5000000000000043E-2</c:v>
                </c:pt>
                <c:pt idx="2">
                  <c:v>0.12100000000000002</c:v>
                </c:pt>
                <c:pt idx="3">
                  <c:v>0.13300000000000001</c:v>
                </c:pt>
                <c:pt idx="4">
                  <c:v>0.127</c:v>
                </c:pt>
                <c:pt idx="5">
                  <c:v>0.12200000000000007</c:v>
                </c:pt>
                <c:pt idx="6">
                  <c:v>0.13400000000000001</c:v>
                </c:pt>
                <c:pt idx="7">
                  <c:v>0.2</c:v>
                </c:pt>
                <c:pt idx="8">
                  <c:v>0.16200000000000001</c:v>
                </c:pt>
                <c:pt idx="9">
                  <c:v>0.14900000000000013</c:v>
                </c:pt>
                <c:pt idx="10">
                  <c:v>0.125</c:v>
                </c:pt>
                <c:pt idx="11">
                  <c:v>0.18300000000000013</c:v>
                </c:pt>
                <c:pt idx="12">
                  <c:v>0.20100000000000004</c:v>
                </c:pt>
                <c:pt idx="13">
                  <c:v>0.23100000000000004</c:v>
                </c:pt>
                <c:pt idx="14">
                  <c:v>0.23200000000000004</c:v>
                </c:pt>
                <c:pt idx="15">
                  <c:v>0.23</c:v>
                </c:pt>
                <c:pt idx="16">
                  <c:v>0.26100000000000001</c:v>
                </c:pt>
                <c:pt idx="17">
                  <c:v>0.30100000000000032</c:v>
                </c:pt>
                <c:pt idx="18">
                  <c:v>0.25</c:v>
                </c:pt>
                <c:pt idx="19">
                  <c:v>0.224</c:v>
                </c:pt>
                <c:pt idx="20" formatCode="General">
                  <c:v>0.30100000000000032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5B09-4633-BD08-1A5B42052644}"/>
            </c:ext>
          </c:extLst>
        </c:ser>
        <c:ser>
          <c:idx val="2"/>
          <c:order val="2"/>
          <c:tx>
            <c:strRef>
              <c:f>Sugarcane!$A$5</c:f>
              <c:strCache>
                <c:ptCount val="1"/>
                <c:pt idx="0">
                  <c:v>BAHAWALPUR DIV. </c:v>
                </c:pt>
              </c:strCache>
            </c:strRef>
          </c:tx>
          <c:marker>
            <c:symbol val="none"/>
          </c:marker>
          <c:cat>
            <c:strRef>
              <c:f>Sugarcane!$B$2:$V$2</c:f>
              <c:strCache>
                <c:ptCount val="21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  <c:pt idx="20">
                  <c:v>2020-21</c:v>
                </c:pt>
              </c:strCache>
            </c:strRef>
          </c:cat>
          <c:val>
            <c:numRef>
              <c:f>Sugarcane!$B$5:$V$5</c:f>
              <c:numCache>
                <c:formatCode>0.000</c:formatCode>
                <c:ptCount val="21"/>
                <c:pt idx="0">
                  <c:v>0.15250000000000014</c:v>
                </c:pt>
                <c:pt idx="1">
                  <c:v>0.14900000000000013</c:v>
                </c:pt>
                <c:pt idx="2">
                  <c:v>0.19700000000000001</c:v>
                </c:pt>
                <c:pt idx="3">
                  <c:v>0.20900000000000013</c:v>
                </c:pt>
                <c:pt idx="4">
                  <c:v>0.20600000000000004</c:v>
                </c:pt>
                <c:pt idx="5">
                  <c:v>0.20200000000000001</c:v>
                </c:pt>
                <c:pt idx="6">
                  <c:v>0.251</c:v>
                </c:pt>
                <c:pt idx="7">
                  <c:v>0.32100000000000034</c:v>
                </c:pt>
                <c:pt idx="8">
                  <c:v>0.28800000000000026</c:v>
                </c:pt>
                <c:pt idx="9">
                  <c:v>0.26300000000000001</c:v>
                </c:pt>
                <c:pt idx="10">
                  <c:v>0.31000000000000028</c:v>
                </c:pt>
                <c:pt idx="11">
                  <c:v>0.35700000000000026</c:v>
                </c:pt>
                <c:pt idx="12">
                  <c:v>0.37300000000000028</c:v>
                </c:pt>
                <c:pt idx="13">
                  <c:v>0.41800000000000026</c:v>
                </c:pt>
                <c:pt idx="14">
                  <c:v>0.39700000000000041</c:v>
                </c:pt>
                <c:pt idx="15">
                  <c:v>0.42400000000000032</c:v>
                </c:pt>
                <c:pt idx="16">
                  <c:v>0.48500000000000032</c:v>
                </c:pt>
                <c:pt idx="17">
                  <c:v>0.58599999999999997</c:v>
                </c:pt>
                <c:pt idx="18">
                  <c:v>0.52600000000000002</c:v>
                </c:pt>
                <c:pt idx="19">
                  <c:v>0.44800000000000001</c:v>
                </c:pt>
                <c:pt idx="20" formatCode="General">
                  <c:v>0.51700000000000002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5B09-4633-BD08-1A5B42052644}"/>
            </c:ext>
          </c:extLst>
        </c:ser>
        <c:ser>
          <c:idx val="3"/>
          <c:order val="3"/>
          <c:tx>
            <c:strRef>
              <c:f>Sugarcane!$A$6</c:f>
              <c:strCache>
                <c:ptCount val="1"/>
                <c:pt idx="0">
                  <c:v>SOUTH PUNJAB</c:v>
                </c:pt>
              </c:strCache>
            </c:strRef>
          </c:tx>
          <c:marker>
            <c:symbol val="none"/>
          </c:marker>
          <c:cat>
            <c:strRef>
              <c:f>Sugarcane!$B$2:$V$2</c:f>
              <c:strCache>
                <c:ptCount val="21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  <c:pt idx="20">
                  <c:v>2020-21</c:v>
                </c:pt>
              </c:strCache>
            </c:strRef>
          </c:cat>
          <c:val>
            <c:numRef>
              <c:f>Sugarcane!$B$6:$V$6</c:f>
              <c:numCache>
                <c:formatCode>0.000</c:formatCode>
                <c:ptCount val="21"/>
                <c:pt idx="0">
                  <c:v>0.31020000000000031</c:v>
                </c:pt>
                <c:pt idx="1">
                  <c:v>0.31300000000000028</c:v>
                </c:pt>
                <c:pt idx="2">
                  <c:v>0.39900000000000041</c:v>
                </c:pt>
                <c:pt idx="3">
                  <c:v>0.42200000000000032</c:v>
                </c:pt>
                <c:pt idx="4">
                  <c:v>0.40600000000000008</c:v>
                </c:pt>
                <c:pt idx="5">
                  <c:v>0.38700000000000034</c:v>
                </c:pt>
                <c:pt idx="6">
                  <c:v>0.47200000000000025</c:v>
                </c:pt>
                <c:pt idx="7">
                  <c:v>0.64300000000000068</c:v>
                </c:pt>
                <c:pt idx="8">
                  <c:v>0.51800000000000002</c:v>
                </c:pt>
                <c:pt idx="9">
                  <c:v>0.47900000000000026</c:v>
                </c:pt>
                <c:pt idx="10">
                  <c:v>0.51300000000000001</c:v>
                </c:pt>
                <c:pt idx="11">
                  <c:v>0.61900000000000055</c:v>
                </c:pt>
                <c:pt idx="12">
                  <c:v>0.65000000000000058</c:v>
                </c:pt>
                <c:pt idx="13">
                  <c:v>0.72500000000000064</c:v>
                </c:pt>
                <c:pt idx="14">
                  <c:v>0.69900000000000062</c:v>
                </c:pt>
                <c:pt idx="15">
                  <c:v>0.72400000000000053</c:v>
                </c:pt>
                <c:pt idx="16">
                  <c:v>0.83800000000000052</c:v>
                </c:pt>
                <c:pt idx="17">
                  <c:v>0.97700000000000053</c:v>
                </c:pt>
                <c:pt idx="18">
                  <c:v>0.84000000000000064</c:v>
                </c:pt>
                <c:pt idx="19">
                  <c:v>0.72900000000000065</c:v>
                </c:pt>
                <c:pt idx="20" formatCode="General">
                  <c:v>0.89400000000000002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5B09-4633-BD08-1A5B42052644}"/>
            </c:ext>
          </c:extLst>
        </c:ser>
        <c:ser>
          <c:idx val="4"/>
          <c:order val="4"/>
          <c:tx>
            <c:strRef>
              <c:f>Sugarcane!$A$1</c:f>
              <c:strCache>
                <c:ptCount val="1"/>
                <c:pt idx="0">
                  <c:v>Sugarcane Area in '000' Acres SOUTH PUNJAB </c:v>
                </c:pt>
              </c:strCache>
            </c:strRef>
          </c:tx>
          <c:marker>
            <c:symbol val="none"/>
          </c:marker>
          <c:cat>
            <c:strRef>
              <c:f>Sugarcane!$B$2:$V$2</c:f>
              <c:strCache>
                <c:ptCount val="21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  <c:pt idx="20">
                  <c:v>2020-21</c:v>
                </c:pt>
              </c:strCache>
            </c:strRef>
          </c:cat>
          <c:val>
            <c:numRef>
              <c:f>Sugarcane!$B$1:$U$1</c:f>
              <c:numCache>
                <c:formatCode>General</c:formatCode>
                <c:ptCount val="20"/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5B09-4633-BD08-1A5B420526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25606656"/>
        <c:axId val="225616640"/>
      </c:lineChart>
      <c:catAx>
        <c:axId val="22560665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225616640"/>
        <c:crosses val="autoZero"/>
        <c:auto val="1"/>
        <c:lblAlgn val="ctr"/>
        <c:lblOffset val="100"/>
        <c:noMultiLvlLbl val="0"/>
      </c:catAx>
      <c:valAx>
        <c:axId val="225616640"/>
        <c:scaling>
          <c:orientation val="minMax"/>
        </c:scaling>
        <c:delete val="0"/>
        <c:axPos val="l"/>
        <c:majorGridlines/>
        <c:numFmt formatCode="0.000" sourceLinked="1"/>
        <c:majorTickMark val="none"/>
        <c:minorTickMark val="none"/>
        <c:tickLblPos val="nextTo"/>
        <c:crossAx val="22560665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800" b="1" i="0" u="none" strike="noStrike" baseline="0"/>
              <a:t>Sugarcane Production in 'Millions' Tonnes </a:t>
            </a:r>
            <a:endParaRPr lang="en-US"/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Sugarcane!$A$9</c:f>
              <c:strCache>
                <c:ptCount val="1"/>
                <c:pt idx="0">
                  <c:v>MULTAN DIV.</c:v>
                </c:pt>
              </c:strCache>
            </c:strRef>
          </c:tx>
          <c:marker>
            <c:symbol val="none"/>
          </c:marker>
          <c:cat>
            <c:strRef>
              <c:f>Sugarcane!$B$8:$V$8</c:f>
              <c:strCache>
                <c:ptCount val="21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  <c:pt idx="20">
                  <c:v>2020-21</c:v>
                </c:pt>
              </c:strCache>
            </c:strRef>
          </c:cat>
          <c:val>
            <c:numRef>
              <c:f>Sugarcane!$B$9:$V$9</c:f>
              <c:numCache>
                <c:formatCode>0.000</c:formatCode>
                <c:ptCount val="21"/>
                <c:pt idx="0">
                  <c:v>1.1126</c:v>
                </c:pt>
                <c:pt idx="1">
                  <c:v>1.3834</c:v>
                </c:pt>
                <c:pt idx="2">
                  <c:v>1.8343</c:v>
                </c:pt>
                <c:pt idx="3">
                  <c:v>1.8934</c:v>
                </c:pt>
                <c:pt idx="4">
                  <c:v>1.7552999999999994</c:v>
                </c:pt>
                <c:pt idx="5">
                  <c:v>1.2138299999999993</c:v>
                </c:pt>
                <c:pt idx="6">
                  <c:v>1.9769300000000001</c:v>
                </c:pt>
                <c:pt idx="7">
                  <c:v>2.57883</c:v>
                </c:pt>
                <c:pt idx="8">
                  <c:v>1.3866000000000001</c:v>
                </c:pt>
                <c:pt idx="9">
                  <c:v>1.5051599999999998</c:v>
                </c:pt>
                <c:pt idx="10">
                  <c:v>1.8227799999999998</c:v>
                </c:pt>
                <c:pt idx="11">
                  <c:v>1.8147300000000002</c:v>
                </c:pt>
                <c:pt idx="12">
                  <c:v>1.7729599999999999</c:v>
                </c:pt>
                <c:pt idx="13">
                  <c:v>1.71468</c:v>
                </c:pt>
                <c:pt idx="14">
                  <c:v>1.6457899999999999</c:v>
                </c:pt>
                <c:pt idx="15">
                  <c:v>1.6727400000000001</c:v>
                </c:pt>
                <c:pt idx="16">
                  <c:v>2.2694399999999999</c:v>
                </c:pt>
                <c:pt idx="17">
                  <c:v>2.1656399999999998</c:v>
                </c:pt>
                <c:pt idx="18">
                  <c:v>1.5454999999999994</c:v>
                </c:pt>
                <c:pt idx="19">
                  <c:v>1.4568499999999998</c:v>
                </c:pt>
                <c:pt idx="20" formatCode="General">
                  <c:v>1.9570000000000001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DD27-4263-975B-4788AEB3B9AD}"/>
            </c:ext>
          </c:extLst>
        </c:ser>
        <c:ser>
          <c:idx val="1"/>
          <c:order val="1"/>
          <c:tx>
            <c:strRef>
              <c:f>Sugarcane!$A$10</c:f>
              <c:strCache>
                <c:ptCount val="1"/>
                <c:pt idx="0">
                  <c:v>D.G.KHAN DIV.</c:v>
                </c:pt>
              </c:strCache>
            </c:strRef>
          </c:tx>
          <c:marker>
            <c:symbol val="none"/>
          </c:marker>
          <c:cat>
            <c:strRef>
              <c:f>Sugarcane!$B$8:$V$8</c:f>
              <c:strCache>
                <c:ptCount val="21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  <c:pt idx="20">
                  <c:v>2020-21</c:v>
                </c:pt>
              </c:strCache>
            </c:strRef>
          </c:cat>
          <c:val>
            <c:numRef>
              <c:f>Sugarcane!$B$10:$V$10</c:f>
              <c:numCache>
                <c:formatCode>0.000</c:formatCode>
                <c:ptCount val="21"/>
                <c:pt idx="0">
                  <c:v>1.3761000000000001</c:v>
                </c:pt>
                <c:pt idx="1">
                  <c:v>1.5758999999999996</c:v>
                </c:pt>
                <c:pt idx="2">
                  <c:v>2.4678999999999998</c:v>
                </c:pt>
                <c:pt idx="3">
                  <c:v>2.7646999999999999</c:v>
                </c:pt>
                <c:pt idx="4">
                  <c:v>2.6543999999999999</c:v>
                </c:pt>
                <c:pt idx="5">
                  <c:v>2.1724799999999989</c:v>
                </c:pt>
                <c:pt idx="6">
                  <c:v>2.8977300000000001</c:v>
                </c:pt>
                <c:pt idx="7">
                  <c:v>4.2370099999999997</c:v>
                </c:pt>
                <c:pt idx="8">
                  <c:v>3.2862799999999988</c:v>
                </c:pt>
                <c:pt idx="9">
                  <c:v>3.4652799999999981</c:v>
                </c:pt>
                <c:pt idx="10">
                  <c:v>2.8585499999999988</c:v>
                </c:pt>
                <c:pt idx="11">
                  <c:v>4.5387500000000003</c:v>
                </c:pt>
                <c:pt idx="12">
                  <c:v>4.7294</c:v>
                </c:pt>
                <c:pt idx="13">
                  <c:v>5.8550999999999975</c:v>
                </c:pt>
                <c:pt idx="14">
                  <c:v>5.6522799999999975</c:v>
                </c:pt>
                <c:pt idx="15">
                  <c:v>6.0689299999999973</c:v>
                </c:pt>
                <c:pt idx="16">
                  <c:v>7.7408599999999996</c:v>
                </c:pt>
                <c:pt idx="17">
                  <c:v>8.7353300000000011</c:v>
                </c:pt>
                <c:pt idx="18">
                  <c:v>7.1247399999999947</c:v>
                </c:pt>
                <c:pt idx="19">
                  <c:v>6.6458999999999975</c:v>
                </c:pt>
                <c:pt idx="20" formatCode="General">
                  <c:v>8.7640000000000011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DD27-4263-975B-4788AEB3B9AD}"/>
            </c:ext>
          </c:extLst>
        </c:ser>
        <c:ser>
          <c:idx val="2"/>
          <c:order val="2"/>
          <c:tx>
            <c:strRef>
              <c:f>Sugarcane!$A$11</c:f>
              <c:strCache>
                <c:ptCount val="1"/>
                <c:pt idx="0">
                  <c:v>BAHAWALPUR DIV. </c:v>
                </c:pt>
              </c:strCache>
            </c:strRef>
          </c:tx>
          <c:marker>
            <c:symbol val="none"/>
          </c:marker>
          <c:cat>
            <c:strRef>
              <c:f>Sugarcane!$B$8:$V$8</c:f>
              <c:strCache>
                <c:ptCount val="21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  <c:pt idx="20">
                  <c:v>2020-21</c:v>
                </c:pt>
              </c:strCache>
            </c:strRef>
          </c:cat>
          <c:val>
            <c:numRef>
              <c:f>Sugarcane!$B$11:$V$11</c:f>
              <c:numCache>
                <c:formatCode>0.000</c:formatCode>
                <c:ptCount val="21"/>
                <c:pt idx="0">
                  <c:v>2.5031000000000012</c:v>
                </c:pt>
                <c:pt idx="1">
                  <c:v>2.9287000000000001</c:v>
                </c:pt>
                <c:pt idx="2">
                  <c:v>4.2765000000000004</c:v>
                </c:pt>
                <c:pt idx="3">
                  <c:v>4.9487000000000014</c:v>
                </c:pt>
                <c:pt idx="4">
                  <c:v>4.7961</c:v>
                </c:pt>
                <c:pt idx="5">
                  <c:v>4.2228299999999974</c:v>
                </c:pt>
                <c:pt idx="6">
                  <c:v>6.20181</c:v>
                </c:pt>
                <c:pt idx="7">
                  <c:v>7.8059199999999977</c:v>
                </c:pt>
                <c:pt idx="8">
                  <c:v>6.6912499999999993</c:v>
                </c:pt>
                <c:pt idx="9">
                  <c:v>6.6106700000000007</c:v>
                </c:pt>
                <c:pt idx="10">
                  <c:v>8.50291</c:v>
                </c:pt>
                <c:pt idx="11">
                  <c:v>9.8948600000000013</c:v>
                </c:pt>
                <c:pt idx="12">
                  <c:v>10.703379999999999</c:v>
                </c:pt>
                <c:pt idx="13">
                  <c:v>12.091480000000002</c:v>
                </c:pt>
                <c:pt idx="14">
                  <c:v>11.450960000000002</c:v>
                </c:pt>
                <c:pt idx="15">
                  <c:v>12.652470000000006</c:v>
                </c:pt>
                <c:pt idx="16">
                  <c:v>14.88772</c:v>
                </c:pt>
                <c:pt idx="17">
                  <c:v>17.82363999999998</c:v>
                </c:pt>
                <c:pt idx="18">
                  <c:v>14.473760000000002</c:v>
                </c:pt>
                <c:pt idx="19">
                  <c:v>13.458640000000004</c:v>
                </c:pt>
                <c:pt idx="20" formatCode="General">
                  <c:v>15.561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DD27-4263-975B-4788AEB3B9AD}"/>
            </c:ext>
          </c:extLst>
        </c:ser>
        <c:ser>
          <c:idx val="3"/>
          <c:order val="3"/>
          <c:tx>
            <c:strRef>
              <c:f>Sugarcane!$A$12</c:f>
              <c:strCache>
                <c:ptCount val="1"/>
                <c:pt idx="0">
                  <c:v>SOUTH PUNJAB</c:v>
                </c:pt>
              </c:strCache>
            </c:strRef>
          </c:tx>
          <c:marker>
            <c:symbol val="none"/>
          </c:marker>
          <c:cat>
            <c:strRef>
              <c:f>Sugarcane!$B$8:$V$8</c:f>
              <c:strCache>
                <c:ptCount val="21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  <c:pt idx="20">
                  <c:v>2020-21</c:v>
                </c:pt>
              </c:strCache>
            </c:strRef>
          </c:cat>
          <c:val>
            <c:numRef>
              <c:f>Sugarcane!$B$12:$V$12</c:f>
              <c:numCache>
                <c:formatCode>0.000</c:formatCode>
                <c:ptCount val="21"/>
                <c:pt idx="0">
                  <c:v>4.9918000000000013</c:v>
                </c:pt>
                <c:pt idx="1">
                  <c:v>5.8879999999999972</c:v>
                </c:pt>
                <c:pt idx="2">
                  <c:v>8.5787000000000013</c:v>
                </c:pt>
                <c:pt idx="3">
                  <c:v>9.6068000000000016</c:v>
                </c:pt>
                <c:pt idx="4">
                  <c:v>9.2058</c:v>
                </c:pt>
                <c:pt idx="5">
                  <c:v>7.60914</c:v>
                </c:pt>
                <c:pt idx="6">
                  <c:v>11.07647</c:v>
                </c:pt>
                <c:pt idx="7">
                  <c:v>14.621759999999998</c:v>
                </c:pt>
                <c:pt idx="8">
                  <c:v>11.364130000000005</c:v>
                </c:pt>
                <c:pt idx="9">
                  <c:v>11.581110000000001</c:v>
                </c:pt>
                <c:pt idx="10">
                  <c:v>13.184240000000001</c:v>
                </c:pt>
                <c:pt idx="11">
                  <c:v>16.248339999999978</c:v>
                </c:pt>
                <c:pt idx="12">
                  <c:v>17.205739999999977</c:v>
                </c:pt>
                <c:pt idx="13">
                  <c:v>19.661259999999999</c:v>
                </c:pt>
                <c:pt idx="14">
                  <c:v>18.74902999999998</c:v>
                </c:pt>
                <c:pt idx="15">
                  <c:v>20.39414</c:v>
                </c:pt>
                <c:pt idx="16">
                  <c:v>24.898019999999985</c:v>
                </c:pt>
                <c:pt idx="17">
                  <c:v>28.724609999999981</c:v>
                </c:pt>
                <c:pt idx="18">
                  <c:v>23.143999999999988</c:v>
                </c:pt>
                <c:pt idx="19">
                  <c:v>21.561389999999989</c:v>
                </c:pt>
                <c:pt idx="20" formatCode="General">
                  <c:v>26.283999999999985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DD27-4263-975B-4788AEB3B9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26136064"/>
        <c:axId val="226137600"/>
      </c:lineChart>
      <c:catAx>
        <c:axId val="22613606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226137600"/>
        <c:crosses val="autoZero"/>
        <c:auto val="1"/>
        <c:lblAlgn val="ctr"/>
        <c:lblOffset val="100"/>
        <c:noMultiLvlLbl val="0"/>
      </c:catAx>
      <c:valAx>
        <c:axId val="226137600"/>
        <c:scaling>
          <c:orientation val="minMax"/>
        </c:scaling>
        <c:delete val="0"/>
        <c:axPos val="l"/>
        <c:majorGridlines/>
        <c:numFmt formatCode="0.000" sourceLinked="1"/>
        <c:majorTickMark val="none"/>
        <c:minorTickMark val="none"/>
        <c:tickLblPos val="nextTo"/>
        <c:crossAx val="226136064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800" b="1" i="0" u="none" strike="noStrike" baseline="0"/>
              <a:t>Average Yield in Mds/Acre </a:t>
            </a:r>
            <a:endParaRPr lang="en-US"/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Sugarcane!$A$16</c:f>
              <c:strCache>
                <c:ptCount val="1"/>
                <c:pt idx="0">
                  <c:v>MULTAN DIV.</c:v>
                </c:pt>
              </c:strCache>
            </c:strRef>
          </c:tx>
          <c:marker>
            <c:symbol val="none"/>
          </c:marker>
          <c:cat>
            <c:strRef>
              <c:f>Sugarcane!$B$15:$V$15</c:f>
              <c:strCache>
                <c:ptCount val="21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  <c:pt idx="20">
                  <c:v>2020-21</c:v>
                </c:pt>
              </c:strCache>
            </c:strRef>
          </c:cat>
          <c:val>
            <c:numRef>
              <c:f>Sugarcane!$B$16:$V$16</c:f>
              <c:numCache>
                <c:formatCode>0</c:formatCode>
                <c:ptCount val="21"/>
                <c:pt idx="0">
                  <c:v>430</c:v>
                </c:pt>
                <c:pt idx="1">
                  <c:v>537</c:v>
                </c:pt>
                <c:pt idx="2">
                  <c:v>607</c:v>
                </c:pt>
                <c:pt idx="3">
                  <c:v>634</c:v>
                </c:pt>
                <c:pt idx="4">
                  <c:v>644</c:v>
                </c:pt>
                <c:pt idx="5">
                  <c:v>516</c:v>
                </c:pt>
                <c:pt idx="6">
                  <c:v>609</c:v>
                </c:pt>
                <c:pt idx="7">
                  <c:v>566</c:v>
                </c:pt>
                <c:pt idx="8">
                  <c:v>546</c:v>
                </c:pt>
                <c:pt idx="9">
                  <c:v>602</c:v>
                </c:pt>
                <c:pt idx="10">
                  <c:v>626</c:v>
                </c:pt>
                <c:pt idx="11">
                  <c:v>615</c:v>
                </c:pt>
                <c:pt idx="12">
                  <c:v>625</c:v>
                </c:pt>
                <c:pt idx="13">
                  <c:v>604</c:v>
                </c:pt>
                <c:pt idx="14">
                  <c:v>630</c:v>
                </c:pt>
                <c:pt idx="15">
                  <c:v>640</c:v>
                </c:pt>
                <c:pt idx="16">
                  <c:v>661</c:v>
                </c:pt>
                <c:pt idx="17">
                  <c:v>645</c:v>
                </c:pt>
                <c:pt idx="18">
                  <c:v>647</c:v>
                </c:pt>
                <c:pt idx="19">
                  <c:v>685</c:v>
                </c:pt>
                <c:pt idx="20" formatCode="General">
                  <c:v>690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67D0-4C5D-99A2-F825A31B6843}"/>
            </c:ext>
          </c:extLst>
        </c:ser>
        <c:ser>
          <c:idx val="1"/>
          <c:order val="1"/>
          <c:tx>
            <c:strRef>
              <c:f>Sugarcane!$A$17</c:f>
              <c:strCache>
                <c:ptCount val="1"/>
                <c:pt idx="0">
                  <c:v>D.G.KHAN DIV.</c:v>
                </c:pt>
              </c:strCache>
            </c:strRef>
          </c:tx>
          <c:marker>
            <c:symbol val="none"/>
          </c:marker>
          <c:cat>
            <c:strRef>
              <c:f>Sugarcane!$B$15:$V$15</c:f>
              <c:strCache>
                <c:ptCount val="21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  <c:pt idx="20">
                  <c:v>2020-21</c:v>
                </c:pt>
              </c:strCache>
            </c:strRef>
          </c:cat>
          <c:val>
            <c:numRef>
              <c:f>Sugarcane!$B$17:$V$17</c:f>
              <c:numCache>
                <c:formatCode>0</c:formatCode>
                <c:ptCount val="21"/>
                <c:pt idx="0">
                  <c:v>417</c:v>
                </c:pt>
                <c:pt idx="1">
                  <c:v>444</c:v>
                </c:pt>
                <c:pt idx="2">
                  <c:v>546</c:v>
                </c:pt>
                <c:pt idx="3">
                  <c:v>557</c:v>
                </c:pt>
                <c:pt idx="4">
                  <c:v>560</c:v>
                </c:pt>
                <c:pt idx="5">
                  <c:v>477</c:v>
                </c:pt>
                <c:pt idx="6">
                  <c:v>579</c:v>
                </c:pt>
                <c:pt idx="7">
                  <c:v>568</c:v>
                </c:pt>
                <c:pt idx="8">
                  <c:v>543</c:v>
                </c:pt>
                <c:pt idx="9">
                  <c:v>623</c:v>
                </c:pt>
                <c:pt idx="10">
                  <c:v>613</c:v>
                </c:pt>
                <c:pt idx="11">
                  <c:v>664</c:v>
                </c:pt>
                <c:pt idx="12">
                  <c:v>630</c:v>
                </c:pt>
                <c:pt idx="13">
                  <c:v>679</c:v>
                </c:pt>
                <c:pt idx="14">
                  <c:v>653</c:v>
                </c:pt>
                <c:pt idx="15">
                  <c:v>707</c:v>
                </c:pt>
                <c:pt idx="16">
                  <c:v>795</c:v>
                </c:pt>
                <c:pt idx="17">
                  <c:v>778</c:v>
                </c:pt>
                <c:pt idx="18">
                  <c:v>764</c:v>
                </c:pt>
                <c:pt idx="19">
                  <c:v>795</c:v>
                </c:pt>
                <c:pt idx="20" formatCode="General">
                  <c:v>780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67D0-4C5D-99A2-F825A31B6843}"/>
            </c:ext>
          </c:extLst>
        </c:ser>
        <c:ser>
          <c:idx val="2"/>
          <c:order val="2"/>
          <c:tx>
            <c:strRef>
              <c:f>Sugarcane!$A$18</c:f>
              <c:strCache>
                <c:ptCount val="1"/>
                <c:pt idx="0">
                  <c:v>BAHAWALPUR DIV. </c:v>
                </c:pt>
              </c:strCache>
            </c:strRef>
          </c:tx>
          <c:marker>
            <c:symbol val="none"/>
          </c:marker>
          <c:cat>
            <c:strRef>
              <c:f>Sugarcane!$B$15:$V$15</c:f>
              <c:strCache>
                <c:ptCount val="21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  <c:pt idx="20">
                  <c:v>2020-21</c:v>
                </c:pt>
              </c:strCache>
            </c:strRef>
          </c:cat>
          <c:val>
            <c:numRef>
              <c:f>Sugarcane!$B$18:$V$18</c:f>
              <c:numCache>
                <c:formatCode>0</c:formatCode>
                <c:ptCount val="21"/>
                <c:pt idx="0">
                  <c:v>440</c:v>
                </c:pt>
                <c:pt idx="1">
                  <c:v>527</c:v>
                </c:pt>
                <c:pt idx="2">
                  <c:v>582</c:v>
                </c:pt>
                <c:pt idx="3">
                  <c:v>634</c:v>
                </c:pt>
                <c:pt idx="4">
                  <c:v>624</c:v>
                </c:pt>
                <c:pt idx="5">
                  <c:v>560</c:v>
                </c:pt>
                <c:pt idx="6">
                  <c:v>662</c:v>
                </c:pt>
                <c:pt idx="7">
                  <c:v>652</c:v>
                </c:pt>
                <c:pt idx="8">
                  <c:v>622</c:v>
                </c:pt>
                <c:pt idx="9">
                  <c:v>673</c:v>
                </c:pt>
                <c:pt idx="10">
                  <c:v>735</c:v>
                </c:pt>
                <c:pt idx="11">
                  <c:v>743</c:v>
                </c:pt>
                <c:pt idx="12">
                  <c:v>769</c:v>
                </c:pt>
                <c:pt idx="13">
                  <c:v>775</c:v>
                </c:pt>
                <c:pt idx="14">
                  <c:v>773</c:v>
                </c:pt>
                <c:pt idx="15">
                  <c:v>799</c:v>
                </c:pt>
                <c:pt idx="16">
                  <c:v>822</c:v>
                </c:pt>
                <c:pt idx="17">
                  <c:v>815</c:v>
                </c:pt>
                <c:pt idx="18">
                  <c:v>737</c:v>
                </c:pt>
                <c:pt idx="19">
                  <c:v>805</c:v>
                </c:pt>
                <c:pt idx="20" formatCode="General">
                  <c:v>806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67D0-4C5D-99A2-F825A31B6843}"/>
            </c:ext>
          </c:extLst>
        </c:ser>
        <c:ser>
          <c:idx val="3"/>
          <c:order val="3"/>
          <c:tx>
            <c:strRef>
              <c:f>Sugarcane!$A$19</c:f>
              <c:strCache>
                <c:ptCount val="1"/>
                <c:pt idx="0">
                  <c:v>SOUTH PUNJAB</c:v>
                </c:pt>
              </c:strCache>
            </c:strRef>
          </c:tx>
          <c:marker>
            <c:symbol val="none"/>
          </c:marker>
          <c:cat>
            <c:strRef>
              <c:f>Sugarcane!$B$15:$V$15</c:f>
              <c:strCache>
                <c:ptCount val="21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  <c:pt idx="20">
                  <c:v>2020-21</c:v>
                </c:pt>
              </c:strCache>
            </c:strRef>
          </c:cat>
          <c:val>
            <c:numRef>
              <c:f>Sugarcane!$B$19:$V$19</c:f>
              <c:numCache>
                <c:formatCode>0</c:formatCode>
                <c:ptCount val="21"/>
                <c:pt idx="0">
                  <c:v>431.14218439716342</c:v>
                </c:pt>
                <c:pt idx="1">
                  <c:v>503.99775079872194</c:v>
                </c:pt>
                <c:pt idx="2">
                  <c:v>576.04142957393458</c:v>
                </c:pt>
                <c:pt idx="3">
                  <c:v>609.91797535545027</c:v>
                </c:pt>
                <c:pt idx="4">
                  <c:v>607.49210246305381</c:v>
                </c:pt>
                <c:pt idx="5">
                  <c:v>526.78056558139554</c:v>
                </c:pt>
                <c:pt idx="6">
                  <c:v>628.73047508474576</c:v>
                </c:pt>
                <c:pt idx="7">
                  <c:v>609.24757996889616</c:v>
                </c:pt>
                <c:pt idx="8">
                  <c:v>587.77561961389961</c:v>
                </c:pt>
                <c:pt idx="9">
                  <c:v>647.76847415448856</c:v>
                </c:pt>
                <c:pt idx="10">
                  <c:v>688.56171165692001</c:v>
                </c:pt>
                <c:pt idx="11">
                  <c:v>703.27225408723757</c:v>
                </c:pt>
                <c:pt idx="12">
                  <c:v>709.19413243076951</c:v>
                </c:pt>
                <c:pt idx="13">
                  <c:v>726.57169368275822</c:v>
                </c:pt>
                <c:pt idx="14">
                  <c:v>718.63234872675253</c:v>
                </c:pt>
                <c:pt idx="15">
                  <c:v>754.69585480663034</c:v>
                </c:pt>
                <c:pt idx="16">
                  <c:v>796.02357021479759</c:v>
                </c:pt>
                <c:pt idx="17">
                  <c:v>787.70701240532242</c:v>
                </c:pt>
                <c:pt idx="18">
                  <c:v>738.18339047619145</c:v>
                </c:pt>
                <c:pt idx="19">
                  <c:v>792.41805333333309</c:v>
                </c:pt>
                <c:pt idx="20" formatCode="General">
                  <c:v>788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67D0-4C5D-99A2-F825A31B6843}"/>
            </c:ext>
          </c:extLst>
        </c:ser>
        <c:ser>
          <c:idx val="4"/>
          <c:order val="4"/>
          <c:tx>
            <c:strRef>
              <c:f>Sugarcane!$A$14</c:f>
              <c:strCache>
                <c:ptCount val="1"/>
                <c:pt idx="0">
                  <c:v>Average Yield in Mds/Acre</c:v>
                </c:pt>
              </c:strCache>
            </c:strRef>
          </c:tx>
          <c:marker>
            <c:symbol val="none"/>
          </c:marker>
          <c:cat>
            <c:strRef>
              <c:f>Sugarcane!$B$15:$V$15</c:f>
              <c:strCache>
                <c:ptCount val="21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  <c:pt idx="20">
                  <c:v>2020-21</c:v>
                </c:pt>
              </c:strCache>
            </c:strRef>
          </c:cat>
          <c:val>
            <c:numRef>
              <c:f>Sugarcane!$B$14:$U$14</c:f>
              <c:numCache>
                <c:formatCode>General</c:formatCode>
                <c:ptCount val="20"/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67D0-4C5D-99A2-F825A31B68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26920320"/>
        <c:axId val="226921856"/>
      </c:lineChart>
      <c:catAx>
        <c:axId val="22692032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226921856"/>
        <c:crosses val="autoZero"/>
        <c:auto val="1"/>
        <c:lblAlgn val="ctr"/>
        <c:lblOffset val="100"/>
        <c:noMultiLvlLbl val="0"/>
      </c:catAx>
      <c:valAx>
        <c:axId val="226921856"/>
        <c:scaling>
          <c:orientation val="minMax"/>
        </c:scaling>
        <c:delete val="0"/>
        <c:axPos val="l"/>
        <c:majorGridlines/>
        <c:numFmt formatCode="0" sourceLinked="1"/>
        <c:majorTickMark val="none"/>
        <c:minorTickMark val="none"/>
        <c:tickLblPos val="nextTo"/>
        <c:crossAx val="226920320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'Maize (Autumn)'!$A$3</c:f>
              <c:strCache>
                <c:ptCount val="1"/>
                <c:pt idx="0">
                  <c:v>Multan Div.</c:v>
                </c:pt>
              </c:strCache>
            </c:strRef>
          </c:tx>
          <c:marker>
            <c:symbol val="none"/>
          </c:marker>
          <c:cat>
            <c:strRef>
              <c:f>'Maize (Autumn)'!$B$2:$U$2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'Maize (Autumn)'!$B$3:$U$3</c:f>
              <c:numCache>
                <c:formatCode>0.000</c:formatCode>
                <c:ptCount val="20"/>
                <c:pt idx="0">
                  <c:v>6.8900000000000003E-2</c:v>
                </c:pt>
                <c:pt idx="1">
                  <c:v>6.4200000000000021E-2</c:v>
                </c:pt>
                <c:pt idx="2">
                  <c:v>7.060000000000001E-2</c:v>
                </c:pt>
                <c:pt idx="3">
                  <c:v>6.9500000000000034E-2</c:v>
                </c:pt>
                <c:pt idx="4">
                  <c:v>6.5700000000000022E-2</c:v>
                </c:pt>
                <c:pt idx="5">
                  <c:v>7.4400000000000133E-2</c:v>
                </c:pt>
                <c:pt idx="6">
                  <c:v>6.25E-2</c:v>
                </c:pt>
                <c:pt idx="7">
                  <c:v>6.9800000000000112E-2</c:v>
                </c:pt>
                <c:pt idx="8">
                  <c:v>9.3300000000000063E-2</c:v>
                </c:pt>
                <c:pt idx="9">
                  <c:v>9.0100000000000027E-2</c:v>
                </c:pt>
                <c:pt idx="10">
                  <c:v>9.4400000000000026E-2</c:v>
                </c:pt>
                <c:pt idx="11">
                  <c:v>9.9800000000000028E-2</c:v>
                </c:pt>
                <c:pt idx="12">
                  <c:v>0.10710000000000022</c:v>
                </c:pt>
                <c:pt idx="13">
                  <c:v>0.14950000000000024</c:v>
                </c:pt>
                <c:pt idx="14">
                  <c:v>0.14460000000000001</c:v>
                </c:pt>
                <c:pt idx="15">
                  <c:v>0.15100000000000041</c:v>
                </c:pt>
                <c:pt idx="16">
                  <c:v>0.32360000000000116</c:v>
                </c:pt>
                <c:pt idx="17">
                  <c:v>0.18330000000000021</c:v>
                </c:pt>
                <c:pt idx="18">
                  <c:v>0.2238</c:v>
                </c:pt>
                <c:pt idx="19">
                  <c:v>0.28200000000000008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CA5F-4BE2-9621-D781367176E3}"/>
            </c:ext>
          </c:extLst>
        </c:ser>
        <c:ser>
          <c:idx val="1"/>
          <c:order val="1"/>
          <c:tx>
            <c:strRef>
              <c:f>'Maize (Autumn)'!$A$4</c:f>
              <c:strCache>
                <c:ptCount val="1"/>
                <c:pt idx="0">
                  <c:v>Multan.</c:v>
                </c:pt>
              </c:strCache>
            </c:strRef>
          </c:tx>
          <c:cat>
            <c:strRef>
              <c:f>'Maize (Autumn)'!$B$2:$U$2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'Maize (Autumn)'!$B$4:$U$4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CA5F-4BE2-9621-D781367176E3}"/>
            </c:ext>
          </c:extLst>
        </c:ser>
        <c:ser>
          <c:idx val="2"/>
          <c:order val="2"/>
          <c:tx>
            <c:strRef>
              <c:f>'Maize (Autumn)'!$A$5</c:f>
              <c:strCache>
                <c:ptCount val="1"/>
                <c:pt idx="0">
                  <c:v>Lodhran.</c:v>
                </c:pt>
              </c:strCache>
            </c:strRef>
          </c:tx>
          <c:cat>
            <c:strRef>
              <c:f>'Maize (Autumn)'!$B$2:$U$2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'Maize (Autumn)'!$B$5:$U$5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CA5F-4BE2-9621-D781367176E3}"/>
            </c:ext>
          </c:extLst>
        </c:ser>
        <c:ser>
          <c:idx val="3"/>
          <c:order val="3"/>
          <c:tx>
            <c:strRef>
              <c:f>'Maize (Autumn)'!$A$6</c:f>
              <c:strCache>
                <c:ptCount val="1"/>
                <c:pt idx="0">
                  <c:v>Khanewal.</c:v>
                </c:pt>
              </c:strCache>
            </c:strRef>
          </c:tx>
          <c:cat>
            <c:strRef>
              <c:f>'Maize (Autumn)'!$B$2:$U$2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'Maize (Autumn)'!$B$6:$U$6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CA5F-4BE2-9621-D781367176E3}"/>
            </c:ext>
          </c:extLst>
        </c:ser>
        <c:ser>
          <c:idx val="4"/>
          <c:order val="4"/>
          <c:tx>
            <c:strRef>
              <c:f>'Maize (Autumn)'!$A$7</c:f>
              <c:strCache>
                <c:ptCount val="1"/>
                <c:pt idx="0">
                  <c:v>Vehari.</c:v>
                </c:pt>
              </c:strCache>
            </c:strRef>
          </c:tx>
          <c:cat>
            <c:strRef>
              <c:f>'Maize (Autumn)'!$B$2:$U$2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'Maize (Autumn)'!$B$7:$U$7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CA5F-4BE2-9621-D781367176E3}"/>
            </c:ext>
          </c:extLst>
        </c:ser>
        <c:ser>
          <c:idx val="5"/>
          <c:order val="5"/>
          <c:tx>
            <c:strRef>
              <c:f>'Maize (Autumn)'!$A$8</c:f>
              <c:strCache>
                <c:ptCount val="1"/>
                <c:pt idx="0">
                  <c:v>D.G.khan Div.</c:v>
                </c:pt>
              </c:strCache>
            </c:strRef>
          </c:tx>
          <c:marker>
            <c:symbol val="none"/>
          </c:marker>
          <c:cat>
            <c:strRef>
              <c:f>'Maize (Autumn)'!$B$2:$U$2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'Maize (Autumn)'!$B$8:$U$8</c:f>
              <c:numCache>
                <c:formatCode>0.000</c:formatCode>
                <c:ptCount val="20"/>
                <c:pt idx="0">
                  <c:v>1.3700000000000063E-2</c:v>
                </c:pt>
                <c:pt idx="1">
                  <c:v>1.43E-2</c:v>
                </c:pt>
                <c:pt idx="2">
                  <c:v>1.660000000000008E-2</c:v>
                </c:pt>
                <c:pt idx="3">
                  <c:v>1.550000000000005E-2</c:v>
                </c:pt>
                <c:pt idx="4">
                  <c:v>1.4700000000000001E-2</c:v>
                </c:pt>
                <c:pt idx="5">
                  <c:v>1.4499999999999949E-2</c:v>
                </c:pt>
                <c:pt idx="6">
                  <c:v>1.4400000000000001E-2</c:v>
                </c:pt>
                <c:pt idx="7">
                  <c:v>1.360000000000006E-2</c:v>
                </c:pt>
                <c:pt idx="8">
                  <c:v>1.4799999999999956E-2</c:v>
                </c:pt>
                <c:pt idx="9">
                  <c:v>1.3900000000000063E-2</c:v>
                </c:pt>
                <c:pt idx="10">
                  <c:v>1.3800000000000069E-2</c:v>
                </c:pt>
                <c:pt idx="11">
                  <c:v>1.3999999999999999E-2</c:v>
                </c:pt>
                <c:pt idx="12">
                  <c:v>1.5500000000000054E-2</c:v>
                </c:pt>
                <c:pt idx="13">
                  <c:v>1.4499999999999949E-2</c:v>
                </c:pt>
                <c:pt idx="14">
                  <c:v>1.4999999999999998E-2</c:v>
                </c:pt>
                <c:pt idx="15">
                  <c:v>2.0600000000000011E-2</c:v>
                </c:pt>
                <c:pt idx="16">
                  <c:v>1.9099999999999999E-2</c:v>
                </c:pt>
                <c:pt idx="17">
                  <c:v>1.9500000000000087E-2</c:v>
                </c:pt>
                <c:pt idx="18">
                  <c:v>2.3399999999999997E-2</c:v>
                </c:pt>
                <c:pt idx="19">
                  <c:v>1.7899999999999999E-2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CA5F-4BE2-9621-D781367176E3}"/>
            </c:ext>
          </c:extLst>
        </c:ser>
        <c:ser>
          <c:idx val="6"/>
          <c:order val="6"/>
          <c:tx>
            <c:strRef>
              <c:f>'Maize (Autumn)'!$A$9</c:f>
              <c:strCache>
                <c:ptCount val="1"/>
                <c:pt idx="0">
                  <c:v>Muzaffargarh.</c:v>
                </c:pt>
              </c:strCache>
            </c:strRef>
          </c:tx>
          <c:cat>
            <c:strRef>
              <c:f>'Maize (Autumn)'!$B$2:$U$2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'Maize (Autumn)'!$B$9:$U$9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CA5F-4BE2-9621-D781367176E3}"/>
            </c:ext>
          </c:extLst>
        </c:ser>
        <c:ser>
          <c:idx val="7"/>
          <c:order val="7"/>
          <c:tx>
            <c:strRef>
              <c:f>'Maize (Autumn)'!$A$10</c:f>
              <c:strCache>
                <c:ptCount val="1"/>
                <c:pt idx="0">
                  <c:v>Layyah.</c:v>
                </c:pt>
              </c:strCache>
            </c:strRef>
          </c:tx>
          <c:cat>
            <c:strRef>
              <c:f>'Maize (Autumn)'!$B$2:$U$2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'Maize (Autumn)'!$B$10:$U$10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7-CA5F-4BE2-9621-D781367176E3}"/>
            </c:ext>
          </c:extLst>
        </c:ser>
        <c:ser>
          <c:idx val="8"/>
          <c:order val="8"/>
          <c:tx>
            <c:strRef>
              <c:f>'Maize (Autumn)'!$A$11</c:f>
              <c:strCache>
                <c:ptCount val="1"/>
                <c:pt idx="0">
                  <c:v>D.G.khan.</c:v>
                </c:pt>
              </c:strCache>
            </c:strRef>
          </c:tx>
          <c:cat>
            <c:strRef>
              <c:f>'Maize (Autumn)'!$B$2:$U$2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'Maize (Autumn)'!$B$11:$U$11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8-CA5F-4BE2-9621-D781367176E3}"/>
            </c:ext>
          </c:extLst>
        </c:ser>
        <c:ser>
          <c:idx val="9"/>
          <c:order val="9"/>
          <c:tx>
            <c:strRef>
              <c:f>'Maize (Autumn)'!$A$12</c:f>
              <c:strCache>
                <c:ptCount val="1"/>
                <c:pt idx="0">
                  <c:v>Rajanpur.</c:v>
                </c:pt>
              </c:strCache>
            </c:strRef>
          </c:tx>
          <c:cat>
            <c:strRef>
              <c:f>'Maize (Autumn)'!$B$2:$U$2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'Maize (Autumn)'!$B$12:$U$12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9-CA5F-4BE2-9621-D781367176E3}"/>
            </c:ext>
          </c:extLst>
        </c:ser>
        <c:ser>
          <c:idx val="10"/>
          <c:order val="10"/>
          <c:tx>
            <c:strRef>
              <c:f>'Maize (Autumn)'!$A$13</c:f>
              <c:strCache>
                <c:ptCount val="1"/>
                <c:pt idx="0">
                  <c:v>Bahawalpur Div.</c:v>
                </c:pt>
              </c:strCache>
            </c:strRef>
          </c:tx>
          <c:marker>
            <c:symbol val="none"/>
          </c:marker>
          <c:cat>
            <c:strRef>
              <c:f>'Maize (Autumn)'!$B$2:$U$2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'Maize (Autumn)'!$B$13:$U$13</c:f>
              <c:numCache>
                <c:formatCode>0.000</c:formatCode>
                <c:ptCount val="20"/>
                <c:pt idx="0">
                  <c:v>2.1700000000000001E-2</c:v>
                </c:pt>
                <c:pt idx="1">
                  <c:v>2.1999999999999999E-2</c:v>
                </c:pt>
                <c:pt idx="2">
                  <c:v>2.1800000000000052E-2</c:v>
                </c:pt>
                <c:pt idx="3">
                  <c:v>1.8900000000000076E-2</c:v>
                </c:pt>
                <c:pt idx="4">
                  <c:v>1.7300000000000003E-2</c:v>
                </c:pt>
                <c:pt idx="5">
                  <c:v>1.9000000000000083E-2</c:v>
                </c:pt>
                <c:pt idx="6">
                  <c:v>1.77E-2</c:v>
                </c:pt>
                <c:pt idx="7">
                  <c:v>1.8200000000000063E-2</c:v>
                </c:pt>
                <c:pt idx="8">
                  <c:v>2.1000000000000012E-2</c:v>
                </c:pt>
                <c:pt idx="9">
                  <c:v>2.01E-2</c:v>
                </c:pt>
                <c:pt idx="10">
                  <c:v>1.8599999999999998E-2</c:v>
                </c:pt>
                <c:pt idx="11">
                  <c:v>2.0600000000000011E-2</c:v>
                </c:pt>
                <c:pt idx="12">
                  <c:v>2.35E-2</c:v>
                </c:pt>
                <c:pt idx="13">
                  <c:v>3.0800000000000011E-2</c:v>
                </c:pt>
                <c:pt idx="14">
                  <c:v>2.7900000000000012E-2</c:v>
                </c:pt>
                <c:pt idx="15">
                  <c:v>2.81E-2</c:v>
                </c:pt>
                <c:pt idx="16">
                  <c:v>4.9500000000000023E-2</c:v>
                </c:pt>
                <c:pt idx="17">
                  <c:v>3.8300000000000001E-2</c:v>
                </c:pt>
                <c:pt idx="18">
                  <c:v>5.4100000000000023E-2</c:v>
                </c:pt>
                <c:pt idx="19">
                  <c:v>6.1300000000000014E-2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A-CA5F-4BE2-9621-D781367176E3}"/>
            </c:ext>
          </c:extLst>
        </c:ser>
        <c:ser>
          <c:idx val="11"/>
          <c:order val="11"/>
          <c:tx>
            <c:strRef>
              <c:f>'Maize (Autumn)'!$A$14</c:f>
              <c:strCache>
                <c:ptCount val="1"/>
                <c:pt idx="0">
                  <c:v>Bahawalpur.</c:v>
                </c:pt>
              </c:strCache>
            </c:strRef>
          </c:tx>
          <c:cat>
            <c:strRef>
              <c:f>'Maize (Autumn)'!$B$2:$U$2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'Maize (Autumn)'!$B$14:$U$14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B-CA5F-4BE2-9621-D781367176E3}"/>
            </c:ext>
          </c:extLst>
        </c:ser>
        <c:ser>
          <c:idx val="12"/>
          <c:order val="12"/>
          <c:tx>
            <c:strRef>
              <c:f>'Maize (Autumn)'!$A$15</c:f>
              <c:strCache>
                <c:ptCount val="1"/>
                <c:pt idx="0">
                  <c:v>Rahim Yar Khan</c:v>
                </c:pt>
              </c:strCache>
            </c:strRef>
          </c:tx>
          <c:cat>
            <c:strRef>
              <c:f>'Maize (Autumn)'!$B$2:$U$2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'Maize (Autumn)'!$B$15:$U$15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C-CA5F-4BE2-9621-D781367176E3}"/>
            </c:ext>
          </c:extLst>
        </c:ser>
        <c:ser>
          <c:idx val="13"/>
          <c:order val="13"/>
          <c:tx>
            <c:strRef>
              <c:f>'Maize (Autumn)'!$A$16</c:f>
              <c:strCache>
                <c:ptCount val="1"/>
                <c:pt idx="0">
                  <c:v>Bahawalnagar.</c:v>
                </c:pt>
              </c:strCache>
            </c:strRef>
          </c:tx>
          <c:cat>
            <c:strRef>
              <c:f>'Maize (Autumn)'!$B$2:$U$2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'Maize (Autumn)'!$B$16:$U$16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D-CA5F-4BE2-9621-D781367176E3}"/>
            </c:ext>
          </c:extLst>
        </c:ser>
        <c:ser>
          <c:idx val="14"/>
          <c:order val="14"/>
          <c:tx>
            <c:strRef>
              <c:f>'Maize (Autumn)'!$A$17</c:f>
              <c:strCache>
                <c:ptCount val="1"/>
                <c:pt idx="0">
                  <c:v>The South Punjab</c:v>
                </c:pt>
              </c:strCache>
            </c:strRef>
          </c:tx>
          <c:marker>
            <c:symbol val="none"/>
          </c:marker>
          <c:cat>
            <c:strRef>
              <c:f>'Maize (Autumn)'!$B$2:$U$2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'Maize (Autumn)'!$B$17:$U$17</c:f>
              <c:numCache>
                <c:formatCode>0.000</c:formatCode>
                <c:ptCount val="20"/>
                <c:pt idx="0">
                  <c:v>0.1043</c:v>
                </c:pt>
                <c:pt idx="1">
                  <c:v>0.10050000000000002</c:v>
                </c:pt>
                <c:pt idx="2">
                  <c:v>0.10900000000000012</c:v>
                </c:pt>
                <c:pt idx="3">
                  <c:v>0.10389999999999998</c:v>
                </c:pt>
                <c:pt idx="4">
                  <c:v>9.7700000000000023E-2</c:v>
                </c:pt>
                <c:pt idx="5">
                  <c:v>0.10790000000000002</c:v>
                </c:pt>
                <c:pt idx="6">
                  <c:v>9.4600000000000226E-2</c:v>
                </c:pt>
                <c:pt idx="7">
                  <c:v>0.10160000000000002</c:v>
                </c:pt>
                <c:pt idx="8">
                  <c:v>0.12909999999999999</c:v>
                </c:pt>
                <c:pt idx="9">
                  <c:v>0.12410000000000022</c:v>
                </c:pt>
                <c:pt idx="10">
                  <c:v>0.12680000000000002</c:v>
                </c:pt>
                <c:pt idx="11">
                  <c:v>0.13439999999999999</c:v>
                </c:pt>
                <c:pt idx="12">
                  <c:v>0.14610000000000001</c:v>
                </c:pt>
                <c:pt idx="13">
                  <c:v>0.1948</c:v>
                </c:pt>
                <c:pt idx="14">
                  <c:v>0.18750000000000044</c:v>
                </c:pt>
                <c:pt idx="15">
                  <c:v>0.19970000000000004</c:v>
                </c:pt>
                <c:pt idx="16">
                  <c:v>0.39220000000000038</c:v>
                </c:pt>
                <c:pt idx="17">
                  <c:v>0.24110000000000004</c:v>
                </c:pt>
                <c:pt idx="18">
                  <c:v>0.30130000000000134</c:v>
                </c:pt>
                <c:pt idx="19">
                  <c:v>0.36120000000000002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E-CA5F-4BE2-9621-D781367176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26792576"/>
        <c:axId val="226794112"/>
      </c:lineChart>
      <c:catAx>
        <c:axId val="22679257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26794112"/>
        <c:crosses val="autoZero"/>
        <c:auto val="1"/>
        <c:lblAlgn val="ctr"/>
        <c:lblOffset val="100"/>
        <c:noMultiLvlLbl val="0"/>
      </c:catAx>
      <c:valAx>
        <c:axId val="226794112"/>
        <c:scaling>
          <c:orientation val="minMax"/>
        </c:scaling>
        <c:delete val="0"/>
        <c:axPos val="l"/>
        <c:majorGridlines/>
        <c:numFmt formatCode="0.000" sourceLinked="1"/>
        <c:majorTickMark val="out"/>
        <c:minorTickMark val="none"/>
        <c:tickLblPos val="nextTo"/>
        <c:crossAx val="226792576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'Maize (Autumn)'!$A$2</c:f>
              <c:strCache>
                <c:ptCount val="1"/>
                <c:pt idx="0">
                  <c:v>MULTAN DIV.</c:v>
                </c:pt>
              </c:strCache>
            </c:strRef>
          </c:tx>
          <c:marker>
            <c:symbol val="none"/>
          </c:marker>
          <c:cat>
            <c:strRef>
              <c:f>'Maize (Autumn)'!$B$1:$V$1</c:f>
              <c:strCache>
                <c:ptCount val="21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  <c:pt idx="20">
                  <c:v>2020-21</c:v>
                </c:pt>
              </c:strCache>
            </c:strRef>
          </c:cat>
          <c:val>
            <c:numRef>
              <c:f>'Maize (Autumn)'!$B$2:$V$2</c:f>
              <c:numCache>
                <c:formatCode>0.000</c:formatCode>
                <c:ptCount val="21"/>
                <c:pt idx="0">
                  <c:v>6.8900000000000003E-2</c:v>
                </c:pt>
                <c:pt idx="1">
                  <c:v>6.4199999999999993E-2</c:v>
                </c:pt>
                <c:pt idx="2">
                  <c:v>7.060000000000001E-2</c:v>
                </c:pt>
                <c:pt idx="3">
                  <c:v>6.9500000000000006E-2</c:v>
                </c:pt>
                <c:pt idx="4">
                  <c:v>6.5700000000000022E-2</c:v>
                </c:pt>
                <c:pt idx="5">
                  <c:v>7.4400000000000008E-2</c:v>
                </c:pt>
                <c:pt idx="6">
                  <c:v>6.25E-2</c:v>
                </c:pt>
                <c:pt idx="7">
                  <c:v>6.9800000000000015E-2</c:v>
                </c:pt>
                <c:pt idx="8">
                  <c:v>9.3300000000000036E-2</c:v>
                </c:pt>
                <c:pt idx="9">
                  <c:v>9.0100000000000013E-2</c:v>
                </c:pt>
                <c:pt idx="10">
                  <c:v>9.4400000000000026E-2</c:v>
                </c:pt>
                <c:pt idx="11">
                  <c:v>9.9800000000000014E-2</c:v>
                </c:pt>
                <c:pt idx="12">
                  <c:v>0.10710000000000001</c:v>
                </c:pt>
                <c:pt idx="13">
                  <c:v>0.14950000000000002</c:v>
                </c:pt>
                <c:pt idx="14">
                  <c:v>0.14460000000000001</c:v>
                </c:pt>
                <c:pt idx="15">
                  <c:v>0.15100000000000005</c:v>
                </c:pt>
                <c:pt idx="16">
                  <c:v>0.32360000000000005</c:v>
                </c:pt>
                <c:pt idx="17">
                  <c:v>0.18330000000000005</c:v>
                </c:pt>
                <c:pt idx="18">
                  <c:v>0.2238</c:v>
                </c:pt>
                <c:pt idx="19">
                  <c:v>0.28200000000000008</c:v>
                </c:pt>
                <c:pt idx="20" formatCode="General">
                  <c:v>0.45400000000000001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4F7E-406F-8D30-9D9824BCE667}"/>
            </c:ext>
          </c:extLst>
        </c:ser>
        <c:ser>
          <c:idx val="1"/>
          <c:order val="1"/>
          <c:tx>
            <c:strRef>
              <c:f>'Maize (Autumn)'!$A$3</c:f>
              <c:strCache>
                <c:ptCount val="1"/>
                <c:pt idx="0">
                  <c:v>D.G.KHAN DIV.</c:v>
                </c:pt>
              </c:strCache>
            </c:strRef>
          </c:tx>
          <c:marker>
            <c:symbol val="none"/>
          </c:marker>
          <c:cat>
            <c:strRef>
              <c:f>'Maize (Autumn)'!$B$1:$V$1</c:f>
              <c:strCache>
                <c:ptCount val="21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  <c:pt idx="20">
                  <c:v>2020-21</c:v>
                </c:pt>
              </c:strCache>
            </c:strRef>
          </c:cat>
          <c:val>
            <c:numRef>
              <c:f>'Maize (Autumn)'!$B$3:$V$3</c:f>
              <c:numCache>
                <c:formatCode>0.000</c:formatCode>
                <c:ptCount val="21"/>
                <c:pt idx="0">
                  <c:v>1.3700000000000002E-2</c:v>
                </c:pt>
                <c:pt idx="1">
                  <c:v>1.43E-2</c:v>
                </c:pt>
                <c:pt idx="2">
                  <c:v>1.6600000000000004E-2</c:v>
                </c:pt>
                <c:pt idx="3">
                  <c:v>1.5500000000000002E-2</c:v>
                </c:pt>
                <c:pt idx="4">
                  <c:v>1.4700000000000001E-2</c:v>
                </c:pt>
                <c:pt idx="5">
                  <c:v>1.4499999999999997E-2</c:v>
                </c:pt>
                <c:pt idx="6">
                  <c:v>1.4400000000000001E-2</c:v>
                </c:pt>
                <c:pt idx="7">
                  <c:v>1.3600000000000003E-2</c:v>
                </c:pt>
                <c:pt idx="8">
                  <c:v>1.4799999999999997E-2</c:v>
                </c:pt>
                <c:pt idx="9">
                  <c:v>1.3900000000000003E-2</c:v>
                </c:pt>
                <c:pt idx="10">
                  <c:v>1.3800000000000003E-2</c:v>
                </c:pt>
                <c:pt idx="11">
                  <c:v>1.3999999999999999E-2</c:v>
                </c:pt>
                <c:pt idx="12">
                  <c:v>1.5500000000000005E-2</c:v>
                </c:pt>
                <c:pt idx="13">
                  <c:v>1.4499999999999997E-2</c:v>
                </c:pt>
                <c:pt idx="14">
                  <c:v>1.4999999999999998E-2</c:v>
                </c:pt>
                <c:pt idx="15">
                  <c:v>2.0600000000000004E-2</c:v>
                </c:pt>
                <c:pt idx="16">
                  <c:v>1.9099999999999999E-2</c:v>
                </c:pt>
                <c:pt idx="17">
                  <c:v>1.9500000000000003E-2</c:v>
                </c:pt>
                <c:pt idx="18">
                  <c:v>2.3399999999999997E-2</c:v>
                </c:pt>
                <c:pt idx="19">
                  <c:v>1.7899999999999999E-2</c:v>
                </c:pt>
                <c:pt idx="20" formatCode="General">
                  <c:v>1.0000000000000002E-3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4F7E-406F-8D30-9D9824BCE667}"/>
            </c:ext>
          </c:extLst>
        </c:ser>
        <c:ser>
          <c:idx val="2"/>
          <c:order val="2"/>
          <c:tx>
            <c:strRef>
              <c:f>'Maize (Autumn)'!$A$4</c:f>
              <c:strCache>
                <c:ptCount val="1"/>
                <c:pt idx="0">
                  <c:v>BAHAWALPUR DIV.</c:v>
                </c:pt>
              </c:strCache>
            </c:strRef>
          </c:tx>
          <c:marker>
            <c:symbol val="none"/>
          </c:marker>
          <c:cat>
            <c:strRef>
              <c:f>'Maize (Autumn)'!$B$1:$V$1</c:f>
              <c:strCache>
                <c:ptCount val="21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  <c:pt idx="20">
                  <c:v>2020-21</c:v>
                </c:pt>
              </c:strCache>
            </c:strRef>
          </c:cat>
          <c:val>
            <c:numRef>
              <c:f>'Maize (Autumn)'!$B$4:$V$4</c:f>
              <c:numCache>
                <c:formatCode>0.000</c:formatCode>
                <c:ptCount val="21"/>
                <c:pt idx="0">
                  <c:v>2.1700000000000001E-2</c:v>
                </c:pt>
                <c:pt idx="1">
                  <c:v>2.1999999999999999E-2</c:v>
                </c:pt>
                <c:pt idx="2">
                  <c:v>2.1800000000000003E-2</c:v>
                </c:pt>
                <c:pt idx="3">
                  <c:v>1.8900000000000004E-2</c:v>
                </c:pt>
                <c:pt idx="4">
                  <c:v>1.7300000000000003E-2</c:v>
                </c:pt>
                <c:pt idx="5">
                  <c:v>1.9000000000000006E-2</c:v>
                </c:pt>
                <c:pt idx="6">
                  <c:v>1.77E-2</c:v>
                </c:pt>
                <c:pt idx="7">
                  <c:v>1.8200000000000004E-2</c:v>
                </c:pt>
                <c:pt idx="8">
                  <c:v>2.1000000000000005E-2</c:v>
                </c:pt>
                <c:pt idx="9">
                  <c:v>2.01E-2</c:v>
                </c:pt>
                <c:pt idx="10">
                  <c:v>1.8599999999999998E-2</c:v>
                </c:pt>
                <c:pt idx="11">
                  <c:v>2.0600000000000004E-2</c:v>
                </c:pt>
                <c:pt idx="12">
                  <c:v>2.35E-2</c:v>
                </c:pt>
                <c:pt idx="13">
                  <c:v>3.0800000000000004E-2</c:v>
                </c:pt>
                <c:pt idx="14">
                  <c:v>2.7900000000000005E-2</c:v>
                </c:pt>
                <c:pt idx="15">
                  <c:v>2.81E-2</c:v>
                </c:pt>
                <c:pt idx="16">
                  <c:v>4.9500000000000009E-2</c:v>
                </c:pt>
                <c:pt idx="17">
                  <c:v>3.8300000000000001E-2</c:v>
                </c:pt>
                <c:pt idx="18">
                  <c:v>5.4100000000000009E-2</c:v>
                </c:pt>
                <c:pt idx="19">
                  <c:v>6.1300000000000014E-2</c:v>
                </c:pt>
                <c:pt idx="20" formatCode="General">
                  <c:v>6.5000000000000002E-2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4F7E-406F-8D30-9D9824BCE667}"/>
            </c:ext>
          </c:extLst>
        </c:ser>
        <c:ser>
          <c:idx val="3"/>
          <c:order val="3"/>
          <c:tx>
            <c:strRef>
              <c:f>'Maize (Autumn)'!$A$5</c:f>
              <c:strCache>
                <c:ptCount val="1"/>
                <c:pt idx="0">
                  <c:v>SOUTH PUNJAB</c:v>
                </c:pt>
              </c:strCache>
            </c:strRef>
          </c:tx>
          <c:marker>
            <c:symbol val="none"/>
          </c:marker>
          <c:cat>
            <c:strRef>
              <c:f>'Maize (Autumn)'!$B$1:$V$1</c:f>
              <c:strCache>
                <c:ptCount val="21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  <c:pt idx="20">
                  <c:v>2020-21</c:v>
                </c:pt>
              </c:strCache>
            </c:strRef>
          </c:cat>
          <c:val>
            <c:numRef>
              <c:f>'Maize (Autumn)'!$B$5:$V$5</c:f>
              <c:numCache>
                <c:formatCode>0.000</c:formatCode>
                <c:ptCount val="21"/>
                <c:pt idx="0">
                  <c:v>0.1043</c:v>
                </c:pt>
                <c:pt idx="1">
                  <c:v>0.10050000000000002</c:v>
                </c:pt>
                <c:pt idx="2">
                  <c:v>0.10900000000000001</c:v>
                </c:pt>
                <c:pt idx="3">
                  <c:v>0.10389999999999998</c:v>
                </c:pt>
                <c:pt idx="4">
                  <c:v>9.7700000000000023E-2</c:v>
                </c:pt>
                <c:pt idx="5">
                  <c:v>0.10790000000000001</c:v>
                </c:pt>
                <c:pt idx="6">
                  <c:v>9.4600000000000017E-2</c:v>
                </c:pt>
                <c:pt idx="7">
                  <c:v>0.10160000000000001</c:v>
                </c:pt>
                <c:pt idx="8">
                  <c:v>0.12909999999999999</c:v>
                </c:pt>
                <c:pt idx="9">
                  <c:v>0.12410000000000002</c:v>
                </c:pt>
                <c:pt idx="10">
                  <c:v>0.12680000000000002</c:v>
                </c:pt>
                <c:pt idx="11">
                  <c:v>0.13439999999999999</c:v>
                </c:pt>
                <c:pt idx="12">
                  <c:v>0.14610000000000001</c:v>
                </c:pt>
                <c:pt idx="13">
                  <c:v>0.1948</c:v>
                </c:pt>
                <c:pt idx="14">
                  <c:v>0.18750000000000003</c:v>
                </c:pt>
                <c:pt idx="15">
                  <c:v>0.19970000000000004</c:v>
                </c:pt>
                <c:pt idx="16">
                  <c:v>0.3922000000000001</c:v>
                </c:pt>
                <c:pt idx="17">
                  <c:v>0.24110000000000004</c:v>
                </c:pt>
                <c:pt idx="18">
                  <c:v>0.30130000000000007</c:v>
                </c:pt>
                <c:pt idx="19">
                  <c:v>0.36120000000000002</c:v>
                </c:pt>
                <c:pt idx="20">
                  <c:v>0.52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4F7E-406F-8D30-9D9824BCE6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23249536"/>
        <c:axId val="223251072"/>
      </c:lineChart>
      <c:catAx>
        <c:axId val="2232495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23251072"/>
        <c:crosses val="autoZero"/>
        <c:auto val="1"/>
        <c:lblAlgn val="ctr"/>
        <c:lblOffset val="100"/>
        <c:noMultiLvlLbl val="0"/>
      </c:catAx>
      <c:valAx>
        <c:axId val="223251072"/>
        <c:scaling>
          <c:orientation val="minMax"/>
        </c:scaling>
        <c:delete val="0"/>
        <c:axPos val="l"/>
        <c:majorGridlines/>
        <c:numFmt formatCode="0.000" sourceLinked="1"/>
        <c:majorTickMark val="out"/>
        <c:minorTickMark val="none"/>
        <c:tickLblPos val="nextTo"/>
        <c:crossAx val="223249536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'Maize (Autumn)'!$A$21</c:f>
              <c:strCache>
                <c:ptCount val="1"/>
                <c:pt idx="0">
                  <c:v>Multan Div.</c:v>
                </c:pt>
              </c:strCache>
            </c:strRef>
          </c:tx>
          <c:marker>
            <c:symbol val="none"/>
          </c:marker>
          <c:cat>
            <c:strRef>
              <c:f>'Maize (Autumn)'!$B$20:$U$20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'Maize (Autumn)'!$B$21:$U$21</c:f>
              <c:numCache>
                <c:formatCode>0.000</c:formatCode>
                <c:ptCount val="20"/>
                <c:pt idx="0">
                  <c:v>6.8900000000000003E-2</c:v>
                </c:pt>
                <c:pt idx="1">
                  <c:v>6.4200000000000021E-2</c:v>
                </c:pt>
                <c:pt idx="2">
                  <c:v>7.060000000000001E-2</c:v>
                </c:pt>
                <c:pt idx="3">
                  <c:v>6.9500000000000034E-2</c:v>
                </c:pt>
                <c:pt idx="4">
                  <c:v>6.5700000000000022E-2</c:v>
                </c:pt>
                <c:pt idx="5">
                  <c:v>7.4400000000000133E-2</c:v>
                </c:pt>
                <c:pt idx="6">
                  <c:v>6.25E-2</c:v>
                </c:pt>
                <c:pt idx="7">
                  <c:v>6.9800000000000112E-2</c:v>
                </c:pt>
                <c:pt idx="8">
                  <c:v>9.3300000000000063E-2</c:v>
                </c:pt>
                <c:pt idx="9">
                  <c:v>9.0100000000000027E-2</c:v>
                </c:pt>
                <c:pt idx="10">
                  <c:v>9.4400000000000026E-2</c:v>
                </c:pt>
                <c:pt idx="11">
                  <c:v>9.9800000000000028E-2</c:v>
                </c:pt>
                <c:pt idx="12">
                  <c:v>0.10710000000000022</c:v>
                </c:pt>
                <c:pt idx="13">
                  <c:v>0.14950000000000024</c:v>
                </c:pt>
                <c:pt idx="14">
                  <c:v>0.14460000000000001</c:v>
                </c:pt>
                <c:pt idx="15">
                  <c:v>0.15100000000000041</c:v>
                </c:pt>
                <c:pt idx="16">
                  <c:v>0.32360000000000116</c:v>
                </c:pt>
                <c:pt idx="17">
                  <c:v>0.18330000000000021</c:v>
                </c:pt>
                <c:pt idx="18">
                  <c:v>0.2238</c:v>
                </c:pt>
                <c:pt idx="19">
                  <c:v>0.28200000000000008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0FE3-46D8-AD2E-AA11197FCD16}"/>
            </c:ext>
          </c:extLst>
        </c:ser>
        <c:ser>
          <c:idx val="1"/>
          <c:order val="1"/>
          <c:tx>
            <c:strRef>
              <c:f>'Maize (Autumn)'!$A$22</c:f>
              <c:strCache>
                <c:ptCount val="1"/>
                <c:pt idx="0">
                  <c:v>Multan.</c:v>
                </c:pt>
              </c:strCache>
            </c:strRef>
          </c:tx>
          <c:cat>
            <c:strRef>
              <c:f>'Maize (Autumn)'!$B$20:$U$20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'Maize (Autumn)'!$B$22:$U$22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0FE3-46D8-AD2E-AA11197FCD16}"/>
            </c:ext>
          </c:extLst>
        </c:ser>
        <c:ser>
          <c:idx val="2"/>
          <c:order val="2"/>
          <c:tx>
            <c:strRef>
              <c:f>'Maize (Autumn)'!$A$23</c:f>
              <c:strCache>
                <c:ptCount val="1"/>
                <c:pt idx="0">
                  <c:v>Lodhran.</c:v>
                </c:pt>
              </c:strCache>
            </c:strRef>
          </c:tx>
          <c:cat>
            <c:strRef>
              <c:f>'Maize (Autumn)'!$B$20:$U$20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'Maize (Autumn)'!$B$23:$U$23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0FE3-46D8-AD2E-AA11197FCD16}"/>
            </c:ext>
          </c:extLst>
        </c:ser>
        <c:ser>
          <c:idx val="3"/>
          <c:order val="3"/>
          <c:tx>
            <c:strRef>
              <c:f>'Maize (Autumn)'!$A$24</c:f>
              <c:strCache>
                <c:ptCount val="1"/>
                <c:pt idx="0">
                  <c:v>Khanewal.</c:v>
                </c:pt>
              </c:strCache>
            </c:strRef>
          </c:tx>
          <c:cat>
            <c:strRef>
              <c:f>'Maize (Autumn)'!$B$20:$U$20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'Maize (Autumn)'!$B$24:$U$24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0FE3-46D8-AD2E-AA11197FCD16}"/>
            </c:ext>
          </c:extLst>
        </c:ser>
        <c:ser>
          <c:idx val="4"/>
          <c:order val="4"/>
          <c:tx>
            <c:strRef>
              <c:f>'Maize (Autumn)'!$A$25</c:f>
              <c:strCache>
                <c:ptCount val="1"/>
                <c:pt idx="0">
                  <c:v>Vehari.</c:v>
                </c:pt>
              </c:strCache>
            </c:strRef>
          </c:tx>
          <c:cat>
            <c:strRef>
              <c:f>'Maize (Autumn)'!$B$20:$U$20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'Maize (Autumn)'!$B$25:$U$25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0FE3-46D8-AD2E-AA11197FCD16}"/>
            </c:ext>
          </c:extLst>
        </c:ser>
        <c:ser>
          <c:idx val="5"/>
          <c:order val="5"/>
          <c:tx>
            <c:strRef>
              <c:f>'Maize (Autumn)'!$A$26</c:f>
              <c:strCache>
                <c:ptCount val="1"/>
                <c:pt idx="0">
                  <c:v>D.G.khan Div.</c:v>
                </c:pt>
              </c:strCache>
            </c:strRef>
          </c:tx>
          <c:marker>
            <c:symbol val="none"/>
          </c:marker>
          <c:cat>
            <c:strRef>
              <c:f>'Maize (Autumn)'!$B$20:$U$20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'Maize (Autumn)'!$B$26:$U$26</c:f>
              <c:numCache>
                <c:formatCode>0.000</c:formatCode>
                <c:ptCount val="20"/>
                <c:pt idx="0">
                  <c:v>8.0000000000000227E-3</c:v>
                </c:pt>
                <c:pt idx="1">
                  <c:v>8.2000000000000007E-3</c:v>
                </c:pt>
                <c:pt idx="2">
                  <c:v>9.4000000000000247E-3</c:v>
                </c:pt>
                <c:pt idx="3">
                  <c:v>9.1000000000000004E-3</c:v>
                </c:pt>
                <c:pt idx="4">
                  <c:v>8.7000000000000046E-3</c:v>
                </c:pt>
                <c:pt idx="5">
                  <c:v>9.4000000000000247E-3</c:v>
                </c:pt>
                <c:pt idx="6">
                  <c:v>9.1000000000000022E-3</c:v>
                </c:pt>
                <c:pt idx="7">
                  <c:v>8.8000000000000248E-3</c:v>
                </c:pt>
                <c:pt idx="8">
                  <c:v>9.7000000000000003E-3</c:v>
                </c:pt>
                <c:pt idx="9">
                  <c:v>9.0000000000000028E-3</c:v>
                </c:pt>
                <c:pt idx="10">
                  <c:v>8.8000000000000248E-3</c:v>
                </c:pt>
                <c:pt idx="11">
                  <c:v>8.9000000000000207E-3</c:v>
                </c:pt>
                <c:pt idx="12">
                  <c:v>9.7000000000000003E-3</c:v>
                </c:pt>
                <c:pt idx="13">
                  <c:v>9.2000000000000068E-3</c:v>
                </c:pt>
                <c:pt idx="14">
                  <c:v>9.7000000000000003E-3</c:v>
                </c:pt>
                <c:pt idx="15">
                  <c:v>1.3500000000000055E-2</c:v>
                </c:pt>
                <c:pt idx="16">
                  <c:v>1.2699999999999998E-2</c:v>
                </c:pt>
                <c:pt idx="17">
                  <c:v>1.3100000000000021E-2</c:v>
                </c:pt>
                <c:pt idx="18">
                  <c:v>1.7599999999999998E-2</c:v>
                </c:pt>
                <c:pt idx="19">
                  <c:v>2.47E-2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0FE3-46D8-AD2E-AA11197FCD16}"/>
            </c:ext>
          </c:extLst>
        </c:ser>
        <c:ser>
          <c:idx val="6"/>
          <c:order val="6"/>
          <c:tx>
            <c:strRef>
              <c:f>'Maize (Autumn)'!$A$27</c:f>
              <c:strCache>
                <c:ptCount val="1"/>
                <c:pt idx="0">
                  <c:v>Muzaffargarh.</c:v>
                </c:pt>
              </c:strCache>
            </c:strRef>
          </c:tx>
          <c:cat>
            <c:strRef>
              <c:f>'Maize (Autumn)'!$B$20:$U$20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'Maize (Autumn)'!$B$27:$U$27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0FE3-46D8-AD2E-AA11197FCD16}"/>
            </c:ext>
          </c:extLst>
        </c:ser>
        <c:ser>
          <c:idx val="7"/>
          <c:order val="7"/>
          <c:tx>
            <c:strRef>
              <c:f>'Maize (Autumn)'!$A$28</c:f>
              <c:strCache>
                <c:ptCount val="1"/>
                <c:pt idx="0">
                  <c:v>Layyah.</c:v>
                </c:pt>
              </c:strCache>
            </c:strRef>
          </c:tx>
          <c:cat>
            <c:strRef>
              <c:f>'Maize (Autumn)'!$B$20:$U$20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'Maize (Autumn)'!$B$28:$U$28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7-0FE3-46D8-AD2E-AA11197FCD16}"/>
            </c:ext>
          </c:extLst>
        </c:ser>
        <c:ser>
          <c:idx val="8"/>
          <c:order val="8"/>
          <c:tx>
            <c:strRef>
              <c:f>'Maize (Autumn)'!$A$29</c:f>
              <c:strCache>
                <c:ptCount val="1"/>
                <c:pt idx="0">
                  <c:v>D.G.khan.</c:v>
                </c:pt>
              </c:strCache>
            </c:strRef>
          </c:tx>
          <c:cat>
            <c:strRef>
              <c:f>'Maize (Autumn)'!$B$20:$U$20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'Maize (Autumn)'!$B$29:$U$29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8-0FE3-46D8-AD2E-AA11197FCD16}"/>
            </c:ext>
          </c:extLst>
        </c:ser>
        <c:ser>
          <c:idx val="9"/>
          <c:order val="9"/>
          <c:tx>
            <c:strRef>
              <c:f>'Maize (Autumn)'!$A$30</c:f>
              <c:strCache>
                <c:ptCount val="1"/>
                <c:pt idx="0">
                  <c:v>Rajanpur.</c:v>
                </c:pt>
              </c:strCache>
            </c:strRef>
          </c:tx>
          <c:cat>
            <c:strRef>
              <c:f>'Maize (Autumn)'!$B$20:$U$20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'Maize (Autumn)'!$B$30:$U$30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9-0FE3-46D8-AD2E-AA11197FCD16}"/>
            </c:ext>
          </c:extLst>
        </c:ser>
        <c:ser>
          <c:idx val="10"/>
          <c:order val="10"/>
          <c:tx>
            <c:strRef>
              <c:f>'Maize (Autumn)'!$A$31</c:f>
              <c:strCache>
                <c:ptCount val="1"/>
                <c:pt idx="0">
                  <c:v>Bahawalpur Div.</c:v>
                </c:pt>
              </c:strCache>
            </c:strRef>
          </c:tx>
          <c:marker>
            <c:symbol val="none"/>
          </c:marker>
          <c:cat>
            <c:strRef>
              <c:f>'Maize (Autumn)'!$B$20:$U$20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'Maize (Autumn)'!$B$31:$U$31</c:f>
              <c:numCache>
                <c:formatCode>0.000</c:formatCode>
                <c:ptCount val="20"/>
                <c:pt idx="0">
                  <c:v>1.3100000000000021E-2</c:v>
                </c:pt>
                <c:pt idx="1">
                  <c:v>1.3299999999999998E-2</c:v>
                </c:pt>
                <c:pt idx="2">
                  <c:v>1.3399999999999994E-2</c:v>
                </c:pt>
                <c:pt idx="3">
                  <c:v>1.1800000000000069E-2</c:v>
                </c:pt>
                <c:pt idx="4">
                  <c:v>1.5699999999999999E-2</c:v>
                </c:pt>
                <c:pt idx="5">
                  <c:v>2.4900000000000002E-2</c:v>
                </c:pt>
                <c:pt idx="6">
                  <c:v>2.2900000000000011E-2</c:v>
                </c:pt>
                <c:pt idx="7">
                  <c:v>2.3800000000000002E-2</c:v>
                </c:pt>
                <c:pt idx="8">
                  <c:v>2.6100000000000002E-2</c:v>
                </c:pt>
                <c:pt idx="9">
                  <c:v>2.5399999999999999E-2</c:v>
                </c:pt>
                <c:pt idx="10">
                  <c:v>2.4E-2</c:v>
                </c:pt>
                <c:pt idx="11">
                  <c:v>3.4500000000000003E-2</c:v>
                </c:pt>
                <c:pt idx="12">
                  <c:v>4.7699999999999999E-2</c:v>
                </c:pt>
                <c:pt idx="13">
                  <c:v>6.4000000000000112E-2</c:v>
                </c:pt>
                <c:pt idx="14">
                  <c:v>8.0000000000000043E-2</c:v>
                </c:pt>
                <c:pt idx="15">
                  <c:v>7.85E-2</c:v>
                </c:pt>
                <c:pt idx="16">
                  <c:v>0.13100000000000001</c:v>
                </c:pt>
                <c:pt idx="17">
                  <c:v>0.12070000000000022</c:v>
                </c:pt>
                <c:pt idx="18">
                  <c:v>0.15440000000000068</c:v>
                </c:pt>
                <c:pt idx="19">
                  <c:v>0.17319999999999999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A-0FE3-46D8-AD2E-AA11197FCD16}"/>
            </c:ext>
          </c:extLst>
        </c:ser>
        <c:ser>
          <c:idx val="11"/>
          <c:order val="11"/>
          <c:tx>
            <c:strRef>
              <c:f>'Maize (Autumn)'!$A$32</c:f>
              <c:strCache>
                <c:ptCount val="1"/>
                <c:pt idx="0">
                  <c:v>Bahawalpur.</c:v>
                </c:pt>
              </c:strCache>
            </c:strRef>
          </c:tx>
          <c:cat>
            <c:strRef>
              <c:f>'Maize (Autumn)'!$B$20:$U$20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'Maize (Autumn)'!$B$32:$U$32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B-0FE3-46D8-AD2E-AA11197FCD16}"/>
            </c:ext>
          </c:extLst>
        </c:ser>
        <c:ser>
          <c:idx val="12"/>
          <c:order val="12"/>
          <c:tx>
            <c:strRef>
              <c:f>'Maize (Autumn)'!$A$33</c:f>
              <c:strCache>
                <c:ptCount val="1"/>
                <c:pt idx="0">
                  <c:v>Rahim Yar Khan</c:v>
                </c:pt>
              </c:strCache>
            </c:strRef>
          </c:tx>
          <c:cat>
            <c:strRef>
              <c:f>'Maize (Autumn)'!$B$20:$U$20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'Maize (Autumn)'!$B$33:$U$33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C-0FE3-46D8-AD2E-AA11197FCD16}"/>
            </c:ext>
          </c:extLst>
        </c:ser>
        <c:ser>
          <c:idx val="13"/>
          <c:order val="13"/>
          <c:tx>
            <c:strRef>
              <c:f>'Maize (Autumn)'!$A$34</c:f>
              <c:strCache>
                <c:ptCount val="1"/>
                <c:pt idx="0">
                  <c:v>Bahawalnagar.</c:v>
                </c:pt>
              </c:strCache>
            </c:strRef>
          </c:tx>
          <c:cat>
            <c:strRef>
              <c:f>'Maize (Autumn)'!$B$20:$U$20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'Maize (Autumn)'!$B$34:$U$34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D-0FE3-46D8-AD2E-AA11197FCD16}"/>
            </c:ext>
          </c:extLst>
        </c:ser>
        <c:ser>
          <c:idx val="14"/>
          <c:order val="14"/>
          <c:tx>
            <c:strRef>
              <c:f>'Maize (Autumn)'!$A$35</c:f>
              <c:strCache>
                <c:ptCount val="1"/>
                <c:pt idx="0">
                  <c:v>The South Punjab</c:v>
                </c:pt>
              </c:strCache>
            </c:strRef>
          </c:tx>
          <c:marker>
            <c:symbol val="none"/>
          </c:marker>
          <c:cat>
            <c:strRef>
              <c:f>'Maize (Autumn)'!$B$20:$U$20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'Maize (Autumn)'!$B$35:$U$35</c:f>
              <c:numCache>
                <c:formatCode>0.000</c:formatCode>
                <c:ptCount val="20"/>
                <c:pt idx="0">
                  <c:v>9.0000000000000024E-2</c:v>
                </c:pt>
                <c:pt idx="1">
                  <c:v>8.5700000000000026E-2</c:v>
                </c:pt>
                <c:pt idx="2">
                  <c:v>9.3400000000000025E-2</c:v>
                </c:pt>
                <c:pt idx="3">
                  <c:v>9.0400000000000022E-2</c:v>
                </c:pt>
                <c:pt idx="4">
                  <c:v>9.0100000000000027E-2</c:v>
                </c:pt>
                <c:pt idx="5">
                  <c:v>0.10869999999999999</c:v>
                </c:pt>
                <c:pt idx="6">
                  <c:v>9.4500000000000264E-2</c:v>
                </c:pt>
                <c:pt idx="7">
                  <c:v>0.1024</c:v>
                </c:pt>
                <c:pt idx="8">
                  <c:v>0.12909999999999999</c:v>
                </c:pt>
                <c:pt idx="9">
                  <c:v>0.12450000000000012</c:v>
                </c:pt>
                <c:pt idx="10">
                  <c:v>0.12720000000000001</c:v>
                </c:pt>
                <c:pt idx="11">
                  <c:v>0.14319999999999999</c:v>
                </c:pt>
                <c:pt idx="12">
                  <c:v>0.16450000000000001</c:v>
                </c:pt>
                <c:pt idx="13">
                  <c:v>0.22270000000000001</c:v>
                </c:pt>
                <c:pt idx="14">
                  <c:v>0.23430000000000001</c:v>
                </c:pt>
                <c:pt idx="15">
                  <c:v>0.24300000000000024</c:v>
                </c:pt>
                <c:pt idx="16">
                  <c:v>0.46730000000000038</c:v>
                </c:pt>
                <c:pt idx="17">
                  <c:v>0.31710000000000038</c:v>
                </c:pt>
                <c:pt idx="18">
                  <c:v>0.39580000000000204</c:v>
                </c:pt>
                <c:pt idx="19">
                  <c:v>0.47990000000000038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E-0FE3-46D8-AD2E-AA11197FCD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27631104"/>
        <c:axId val="227632640"/>
      </c:lineChart>
      <c:catAx>
        <c:axId val="2276311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27632640"/>
        <c:crosses val="autoZero"/>
        <c:auto val="1"/>
        <c:lblAlgn val="ctr"/>
        <c:lblOffset val="100"/>
        <c:noMultiLvlLbl val="0"/>
      </c:catAx>
      <c:valAx>
        <c:axId val="227632640"/>
        <c:scaling>
          <c:orientation val="minMax"/>
        </c:scaling>
        <c:delete val="0"/>
        <c:axPos val="l"/>
        <c:majorGridlines/>
        <c:numFmt formatCode="0.000" sourceLinked="1"/>
        <c:majorTickMark val="out"/>
        <c:minorTickMark val="none"/>
        <c:tickLblPos val="nextTo"/>
        <c:crossAx val="227631104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009468442612912E-2"/>
          <c:y val="2.8912811679790026E-2"/>
          <c:w val="0.93573637991512748"/>
          <c:h val="0.85350701279527563"/>
        </c:manualLayout>
      </c:layout>
      <c:lineChart>
        <c:grouping val="standard"/>
        <c:varyColors val="0"/>
        <c:ser>
          <c:idx val="0"/>
          <c:order val="0"/>
          <c:tx>
            <c:strRef>
              <c:f>'Maize (Autumn)'!$A$8</c:f>
              <c:strCache>
                <c:ptCount val="1"/>
                <c:pt idx="0">
                  <c:v>MULTAN DIV.</c:v>
                </c:pt>
              </c:strCache>
            </c:strRef>
          </c:tx>
          <c:spPr>
            <a:ln>
              <a:solidFill>
                <a:srgbClr val="00B0F0"/>
              </a:solidFill>
            </a:ln>
          </c:spPr>
          <c:marker>
            <c:symbol val="none"/>
          </c:marker>
          <c:cat>
            <c:strRef>
              <c:f>'Maize (Autumn)'!$B$7:$U$7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'Maize (Autumn)'!$B$8:$U$8</c:f>
              <c:numCache>
                <c:formatCode>0.000</c:formatCode>
                <c:ptCount val="20"/>
                <c:pt idx="0">
                  <c:v>4.1500000000000002E-2</c:v>
                </c:pt>
                <c:pt idx="1">
                  <c:v>4.1500000000000002E-2</c:v>
                </c:pt>
                <c:pt idx="2">
                  <c:v>5.1800000000000013E-2</c:v>
                </c:pt>
                <c:pt idx="3">
                  <c:v>5.1900000000000002E-2</c:v>
                </c:pt>
                <c:pt idx="4">
                  <c:v>0.11499999999999998</c:v>
                </c:pt>
                <c:pt idx="5">
                  <c:v>0.15070000000000042</c:v>
                </c:pt>
                <c:pt idx="6">
                  <c:v>0.12469999999999999</c:v>
                </c:pt>
                <c:pt idx="7">
                  <c:v>0.15520000000000048</c:v>
                </c:pt>
                <c:pt idx="8">
                  <c:v>0.20400000000000001</c:v>
                </c:pt>
                <c:pt idx="9">
                  <c:v>0.1993</c:v>
                </c:pt>
                <c:pt idx="10">
                  <c:v>0.2233</c:v>
                </c:pt>
                <c:pt idx="11">
                  <c:v>0.22390000000000004</c:v>
                </c:pt>
                <c:pt idx="12">
                  <c:v>0.28010000000000002</c:v>
                </c:pt>
                <c:pt idx="13">
                  <c:v>0.38960000000000078</c:v>
                </c:pt>
                <c:pt idx="14">
                  <c:v>0.42060000000000008</c:v>
                </c:pt>
                <c:pt idx="15">
                  <c:v>0.42240000000000077</c:v>
                </c:pt>
                <c:pt idx="16">
                  <c:v>0.76310000000000167</c:v>
                </c:pt>
                <c:pt idx="17">
                  <c:v>0.54980000000000062</c:v>
                </c:pt>
                <c:pt idx="18">
                  <c:v>0.61320000000000063</c:v>
                </c:pt>
                <c:pt idx="19">
                  <c:v>0.67520000000000191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B9CF-404A-9AC0-5CE40658A0EB}"/>
            </c:ext>
          </c:extLst>
        </c:ser>
        <c:ser>
          <c:idx val="1"/>
          <c:order val="1"/>
          <c:tx>
            <c:strRef>
              <c:f>'Maize (Autumn)'!$A$9</c:f>
              <c:strCache>
                <c:ptCount val="1"/>
                <c:pt idx="0">
                  <c:v>D.G.KHAN DIV.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strRef>
              <c:f>'Maize (Autumn)'!$B$7:$U$7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'Maize (Autumn)'!$B$9:$U$9</c:f>
              <c:numCache>
                <c:formatCode>0.000</c:formatCode>
                <c:ptCount val="20"/>
                <c:pt idx="0">
                  <c:v>8.0000000000000227E-3</c:v>
                </c:pt>
                <c:pt idx="1">
                  <c:v>8.2000000000000007E-3</c:v>
                </c:pt>
                <c:pt idx="2">
                  <c:v>9.4000000000000247E-3</c:v>
                </c:pt>
                <c:pt idx="3">
                  <c:v>9.1000000000000004E-3</c:v>
                </c:pt>
                <c:pt idx="4">
                  <c:v>8.7000000000000046E-3</c:v>
                </c:pt>
                <c:pt idx="5">
                  <c:v>9.4000000000000247E-3</c:v>
                </c:pt>
                <c:pt idx="6">
                  <c:v>9.1000000000000022E-3</c:v>
                </c:pt>
                <c:pt idx="7">
                  <c:v>8.8000000000000248E-3</c:v>
                </c:pt>
                <c:pt idx="8">
                  <c:v>9.7000000000000003E-3</c:v>
                </c:pt>
                <c:pt idx="9">
                  <c:v>9.0000000000000028E-3</c:v>
                </c:pt>
                <c:pt idx="10">
                  <c:v>8.8000000000000248E-3</c:v>
                </c:pt>
                <c:pt idx="11">
                  <c:v>8.9000000000000207E-3</c:v>
                </c:pt>
                <c:pt idx="12">
                  <c:v>9.7000000000000003E-3</c:v>
                </c:pt>
                <c:pt idx="13">
                  <c:v>9.2000000000000068E-3</c:v>
                </c:pt>
                <c:pt idx="14">
                  <c:v>9.7000000000000003E-3</c:v>
                </c:pt>
                <c:pt idx="15">
                  <c:v>1.3500000000000036E-2</c:v>
                </c:pt>
                <c:pt idx="16">
                  <c:v>1.2699999999999998E-2</c:v>
                </c:pt>
                <c:pt idx="17">
                  <c:v>1.3100000000000021E-2</c:v>
                </c:pt>
                <c:pt idx="18">
                  <c:v>1.7599999999999998E-2</c:v>
                </c:pt>
                <c:pt idx="19">
                  <c:v>2.47E-2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B9CF-404A-9AC0-5CE40658A0EB}"/>
            </c:ext>
          </c:extLst>
        </c:ser>
        <c:ser>
          <c:idx val="2"/>
          <c:order val="2"/>
          <c:tx>
            <c:strRef>
              <c:f>'Maize (Autumn)'!$A$10</c:f>
              <c:strCache>
                <c:ptCount val="1"/>
                <c:pt idx="0">
                  <c:v>BAHAWALPUR DIV.</c:v>
                </c:pt>
              </c:strCache>
            </c:strRef>
          </c:tx>
          <c:spPr>
            <a:ln>
              <a:solidFill>
                <a:srgbClr val="7030A0"/>
              </a:solidFill>
            </a:ln>
          </c:spPr>
          <c:marker>
            <c:symbol val="none"/>
          </c:marker>
          <c:cat>
            <c:strRef>
              <c:f>'Maize (Autumn)'!$B$7:$U$7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'Maize (Autumn)'!$B$10:$U$10</c:f>
              <c:numCache>
                <c:formatCode>0.000</c:formatCode>
                <c:ptCount val="20"/>
                <c:pt idx="0">
                  <c:v>1.3100000000000021E-2</c:v>
                </c:pt>
                <c:pt idx="1">
                  <c:v>1.3299999999999998E-2</c:v>
                </c:pt>
                <c:pt idx="2">
                  <c:v>1.3399999999999994E-2</c:v>
                </c:pt>
                <c:pt idx="3">
                  <c:v>1.1800000000000045E-2</c:v>
                </c:pt>
                <c:pt idx="4">
                  <c:v>1.5699999999999999E-2</c:v>
                </c:pt>
                <c:pt idx="5">
                  <c:v>2.4900000000000002E-2</c:v>
                </c:pt>
                <c:pt idx="6">
                  <c:v>2.2900000000000011E-2</c:v>
                </c:pt>
                <c:pt idx="7">
                  <c:v>2.3800000000000002E-2</c:v>
                </c:pt>
                <c:pt idx="8">
                  <c:v>2.6100000000000002E-2</c:v>
                </c:pt>
                <c:pt idx="9">
                  <c:v>2.5399999999999999E-2</c:v>
                </c:pt>
                <c:pt idx="10">
                  <c:v>2.4E-2</c:v>
                </c:pt>
                <c:pt idx="11">
                  <c:v>3.4500000000000003E-2</c:v>
                </c:pt>
                <c:pt idx="12">
                  <c:v>4.7699999999999999E-2</c:v>
                </c:pt>
                <c:pt idx="13">
                  <c:v>6.4000000000000112E-2</c:v>
                </c:pt>
                <c:pt idx="14">
                  <c:v>8.0000000000000043E-2</c:v>
                </c:pt>
                <c:pt idx="15">
                  <c:v>7.85E-2</c:v>
                </c:pt>
                <c:pt idx="16">
                  <c:v>0.13100000000000001</c:v>
                </c:pt>
                <c:pt idx="17">
                  <c:v>0.1207000000000002</c:v>
                </c:pt>
                <c:pt idx="18">
                  <c:v>0.15440000000000045</c:v>
                </c:pt>
                <c:pt idx="19">
                  <c:v>0.17319999999999999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B9CF-404A-9AC0-5CE40658A0EB}"/>
            </c:ext>
          </c:extLst>
        </c:ser>
        <c:ser>
          <c:idx val="3"/>
          <c:order val="3"/>
          <c:tx>
            <c:strRef>
              <c:f>'Maize (Autumn)'!$A$11</c:f>
              <c:strCache>
                <c:ptCount val="1"/>
                <c:pt idx="0">
                  <c:v>SOUTH PUNJAB</c:v>
                </c:pt>
              </c:strCache>
            </c:strRef>
          </c:tx>
          <c:spPr>
            <a:ln>
              <a:solidFill>
                <a:srgbClr val="00B050"/>
              </a:solidFill>
            </a:ln>
          </c:spPr>
          <c:marker>
            <c:symbol val="none"/>
          </c:marker>
          <c:cat>
            <c:strRef>
              <c:f>'Maize (Autumn)'!$B$7:$U$7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'Maize (Autumn)'!$B$11:$U$11</c:f>
              <c:numCache>
                <c:formatCode>0.000</c:formatCode>
                <c:ptCount val="20"/>
                <c:pt idx="0">
                  <c:v>6.2600000000000003E-2</c:v>
                </c:pt>
                <c:pt idx="1">
                  <c:v>6.3E-2</c:v>
                </c:pt>
                <c:pt idx="2">
                  <c:v>7.4600000000000014E-2</c:v>
                </c:pt>
                <c:pt idx="3">
                  <c:v>7.2800000000000031E-2</c:v>
                </c:pt>
                <c:pt idx="4">
                  <c:v>0.13940000000000038</c:v>
                </c:pt>
                <c:pt idx="5">
                  <c:v>0.18500000000000039</c:v>
                </c:pt>
                <c:pt idx="6">
                  <c:v>0.15670000000000048</c:v>
                </c:pt>
                <c:pt idx="7">
                  <c:v>0.18780000000000024</c:v>
                </c:pt>
                <c:pt idx="8">
                  <c:v>0.23980000000000001</c:v>
                </c:pt>
                <c:pt idx="9">
                  <c:v>0.23369999999999999</c:v>
                </c:pt>
                <c:pt idx="10">
                  <c:v>0.25610000000000005</c:v>
                </c:pt>
                <c:pt idx="11">
                  <c:v>0.26729999999999998</c:v>
                </c:pt>
                <c:pt idx="12">
                  <c:v>0.33750000000000102</c:v>
                </c:pt>
                <c:pt idx="13">
                  <c:v>0.46280000000000032</c:v>
                </c:pt>
                <c:pt idx="14">
                  <c:v>0.51029999999999998</c:v>
                </c:pt>
                <c:pt idx="15">
                  <c:v>0.51439999999999997</c:v>
                </c:pt>
                <c:pt idx="16">
                  <c:v>0.90680000000000005</c:v>
                </c:pt>
                <c:pt idx="17">
                  <c:v>0.68359999999999999</c:v>
                </c:pt>
                <c:pt idx="18">
                  <c:v>0.7851999999999999</c:v>
                </c:pt>
                <c:pt idx="19">
                  <c:v>0.87310000000000065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B9CF-404A-9AC0-5CE40658A0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27768576"/>
        <c:axId val="227774464"/>
      </c:lineChart>
      <c:catAx>
        <c:axId val="22776857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27774464"/>
        <c:crosses val="autoZero"/>
        <c:auto val="1"/>
        <c:lblAlgn val="ctr"/>
        <c:lblOffset val="100"/>
        <c:noMultiLvlLbl val="0"/>
      </c:catAx>
      <c:valAx>
        <c:axId val="227774464"/>
        <c:scaling>
          <c:orientation val="minMax"/>
        </c:scaling>
        <c:delete val="0"/>
        <c:axPos val="l"/>
        <c:majorGridlines/>
        <c:numFmt formatCode="0.000" sourceLinked="1"/>
        <c:majorTickMark val="out"/>
        <c:minorTickMark val="none"/>
        <c:tickLblPos val="nextTo"/>
        <c:crossAx val="22776857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2980523462604672"/>
          <c:y val="0.48394315944881883"/>
          <c:w val="0.16863713297520078"/>
          <c:h val="0.18836368110236273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'Maize (Autumn)'!$A$39</c:f>
              <c:strCache>
                <c:ptCount val="1"/>
                <c:pt idx="0">
                  <c:v>Multan Div.</c:v>
                </c:pt>
              </c:strCache>
            </c:strRef>
          </c:tx>
          <c:marker>
            <c:symbol val="none"/>
          </c:marker>
          <c:cat>
            <c:strRef>
              <c:f>'Maize (Autumn)'!$B$38:$U$38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'Maize (Autumn)'!$B$39:$U$39</c:f>
              <c:numCache>
                <c:formatCode>0.00</c:formatCode>
                <c:ptCount val="20"/>
                <c:pt idx="0">
                  <c:v>26.79</c:v>
                </c:pt>
                <c:pt idx="1">
                  <c:v>26.79</c:v>
                </c:pt>
                <c:pt idx="2">
                  <c:v>26.79</c:v>
                </c:pt>
                <c:pt idx="3">
                  <c:v>26.79</c:v>
                </c:pt>
                <c:pt idx="4">
                  <c:v>26.79</c:v>
                </c:pt>
                <c:pt idx="5">
                  <c:v>26.79</c:v>
                </c:pt>
                <c:pt idx="6">
                  <c:v>26.79</c:v>
                </c:pt>
                <c:pt idx="7">
                  <c:v>26.79</c:v>
                </c:pt>
                <c:pt idx="8">
                  <c:v>26.79</c:v>
                </c:pt>
                <c:pt idx="9">
                  <c:v>26.79</c:v>
                </c:pt>
                <c:pt idx="10">
                  <c:v>26.79</c:v>
                </c:pt>
                <c:pt idx="11">
                  <c:v>26.79</c:v>
                </c:pt>
                <c:pt idx="12">
                  <c:v>26.79</c:v>
                </c:pt>
                <c:pt idx="13">
                  <c:v>26.79</c:v>
                </c:pt>
                <c:pt idx="14">
                  <c:v>26.79</c:v>
                </c:pt>
                <c:pt idx="15">
                  <c:v>26.79</c:v>
                </c:pt>
                <c:pt idx="16">
                  <c:v>26.79</c:v>
                </c:pt>
                <c:pt idx="17">
                  <c:v>26.79</c:v>
                </c:pt>
                <c:pt idx="18">
                  <c:v>26.79</c:v>
                </c:pt>
                <c:pt idx="19">
                  <c:v>26.79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7187-43D0-ACFE-5BC45E95BE0D}"/>
            </c:ext>
          </c:extLst>
        </c:ser>
        <c:ser>
          <c:idx val="1"/>
          <c:order val="1"/>
          <c:tx>
            <c:strRef>
              <c:f>'Maize (Autumn)'!$A$40</c:f>
              <c:strCache>
                <c:ptCount val="1"/>
                <c:pt idx="0">
                  <c:v>Multan.</c:v>
                </c:pt>
              </c:strCache>
            </c:strRef>
          </c:tx>
          <c:cat>
            <c:strRef>
              <c:f>'Maize (Autumn)'!$B$38:$U$38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'Maize (Autumn)'!$B$40:$U$40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7187-43D0-ACFE-5BC45E95BE0D}"/>
            </c:ext>
          </c:extLst>
        </c:ser>
        <c:ser>
          <c:idx val="2"/>
          <c:order val="2"/>
          <c:tx>
            <c:strRef>
              <c:f>'Maize (Autumn)'!$A$41</c:f>
              <c:strCache>
                <c:ptCount val="1"/>
                <c:pt idx="0">
                  <c:v>Lodhran.</c:v>
                </c:pt>
              </c:strCache>
            </c:strRef>
          </c:tx>
          <c:cat>
            <c:strRef>
              <c:f>'Maize (Autumn)'!$B$38:$U$38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'Maize (Autumn)'!$B$41:$U$41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7187-43D0-ACFE-5BC45E95BE0D}"/>
            </c:ext>
          </c:extLst>
        </c:ser>
        <c:ser>
          <c:idx val="3"/>
          <c:order val="3"/>
          <c:tx>
            <c:strRef>
              <c:f>'Maize (Autumn)'!$A$42</c:f>
              <c:strCache>
                <c:ptCount val="1"/>
                <c:pt idx="0">
                  <c:v>Khanewal.</c:v>
                </c:pt>
              </c:strCache>
            </c:strRef>
          </c:tx>
          <c:cat>
            <c:strRef>
              <c:f>'Maize (Autumn)'!$B$38:$U$38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'Maize (Autumn)'!$B$42:$U$42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7187-43D0-ACFE-5BC45E95BE0D}"/>
            </c:ext>
          </c:extLst>
        </c:ser>
        <c:ser>
          <c:idx val="4"/>
          <c:order val="4"/>
          <c:tx>
            <c:strRef>
              <c:f>'Maize (Autumn)'!$A$43</c:f>
              <c:strCache>
                <c:ptCount val="1"/>
                <c:pt idx="0">
                  <c:v>Vehari.</c:v>
                </c:pt>
              </c:strCache>
            </c:strRef>
          </c:tx>
          <c:cat>
            <c:strRef>
              <c:f>'Maize (Autumn)'!$B$38:$U$38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'Maize (Autumn)'!$B$43:$U$43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7187-43D0-ACFE-5BC45E95BE0D}"/>
            </c:ext>
          </c:extLst>
        </c:ser>
        <c:ser>
          <c:idx val="5"/>
          <c:order val="5"/>
          <c:tx>
            <c:strRef>
              <c:f>'Maize (Autumn)'!$A$44</c:f>
              <c:strCache>
                <c:ptCount val="1"/>
                <c:pt idx="0">
                  <c:v>D.G.khan Div.</c:v>
                </c:pt>
              </c:strCache>
            </c:strRef>
          </c:tx>
          <c:marker>
            <c:symbol val="none"/>
          </c:marker>
          <c:cat>
            <c:strRef>
              <c:f>'Maize (Autumn)'!$B$38:$U$38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'Maize (Autumn)'!$B$44:$U$44</c:f>
              <c:numCache>
                <c:formatCode>0.00</c:formatCode>
                <c:ptCount val="20"/>
                <c:pt idx="0">
                  <c:v>15.639999999999999</c:v>
                </c:pt>
                <c:pt idx="1">
                  <c:v>15.360000000000024</c:v>
                </c:pt>
                <c:pt idx="2">
                  <c:v>15.17</c:v>
                </c:pt>
                <c:pt idx="3">
                  <c:v>15.729999999999999</c:v>
                </c:pt>
                <c:pt idx="4">
                  <c:v>15.860000000000024</c:v>
                </c:pt>
                <c:pt idx="5">
                  <c:v>17.37</c:v>
                </c:pt>
                <c:pt idx="6">
                  <c:v>16.93</c:v>
                </c:pt>
                <c:pt idx="7">
                  <c:v>17.34</c:v>
                </c:pt>
                <c:pt idx="8">
                  <c:v>17.559999999999999</c:v>
                </c:pt>
                <c:pt idx="9">
                  <c:v>17.350000000000001</c:v>
                </c:pt>
                <c:pt idx="10">
                  <c:v>17.079999999999988</c:v>
                </c:pt>
                <c:pt idx="11">
                  <c:v>17.03</c:v>
                </c:pt>
                <c:pt idx="12">
                  <c:v>16.77</c:v>
                </c:pt>
                <c:pt idx="13">
                  <c:v>17</c:v>
                </c:pt>
                <c:pt idx="14">
                  <c:v>17.329999999999988</c:v>
                </c:pt>
                <c:pt idx="15">
                  <c:v>17.559999999999999</c:v>
                </c:pt>
                <c:pt idx="16">
                  <c:v>17.809999999999999</c:v>
                </c:pt>
                <c:pt idx="17">
                  <c:v>18</c:v>
                </c:pt>
                <c:pt idx="18">
                  <c:v>20.149999999999999</c:v>
                </c:pt>
                <c:pt idx="19">
                  <c:v>36.97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7187-43D0-ACFE-5BC45E95BE0D}"/>
            </c:ext>
          </c:extLst>
        </c:ser>
        <c:ser>
          <c:idx val="6"/>
          <c:order val="6"/>
          <c:tx>
            <c:strRef>
              <c:f>'Maize (Autumn)'!$A$45</c:f>
              <c:strCache>
                <c:ptCount val="1"/>
                <c:pt idx="0">
                  <c:v>Muzaffargarh.</c:v>
                </c:pt>
              </c:strCache>
            </c:strRef>
          </c:tx>
          <c:cat>
            <c:strRef>
              <c:f>'Maize (Autumn)'!$B$38:$U$38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'Maize (Autumn)'!$B$45:$U$45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7187-43D0-ACFE-5BC45E95BE0D}"/>
            </c:ext>
          </c:extLst>
        </c:ser>
        <c:ser>
          <c:idx val="7"/>
          <c:order val="7"/>
          <c:tx>
            <c:strRef>
              <c:f>'Maize (Autumn)'!$A$46</c:f>
              <c:strCache>
                <c:ptCount val="1"/>
                <c:pt idx="0">
                  <c:v>Layyah.</c:v>
                </c:pt>
              </c:strCache>
            </c:strRef>
          </c:tx>
          <c:cat>
            <c:strRef>
              <c:f>'Maize (Autumn)'!$B$38:$U$38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'Maize (Autumn)'!$B$46:$U$46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7-7187-43D0-ACFE-5BC45E95BE0D}"/>
            </c:ext>
          </c:extLst>
        </c:ser>
        <c:ser>
          <c:idx val="8"/>
          <c:order val="8"/>
          <c:tx>
            <c:strRef>
              <c:f>'Maize (Autumn)'!$A$47</c:f>
              <c:strCache>
                <c:ptCount val="1"/>
                <c:pt idx="0">
                  <c:v>D.G.khan.</c:v>
                </c:pt>
              </c:strCache>
            </c:strRef>
          </c:tx>
          <c:cat>
            <c:strRef>
              <c:f>'Maize (Autumn)'!$B$38:$U$38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'Maize (Autumn)'!$B$47:$U$47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8-7187-43D0-ACFE-5BC45E95BE0D}"/>
            </c:ext>
          </c:extLst>
        </c:ser>
        <c:ser>
          <c:idx val="9"/>
          <c:order val="9"/>
          <c:tx>
            <c:strRef>
              <c:f>'Maize (Autumn)'!$A$48</c:f>
              <c:strCache>
                <c:ptCount val="1"/>
                <c:pt idx="0">
                  <c:v>Rajanpur.</c:v>
                </c:pt>
              </c:strCache>
            </c:strRef>
          </c:tx>
          <c:cat>
            <c:strRef>
              <c:f>'Maize (Autumn)'!$B$38:$U$38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'Maize (Autumn)'!$B$48:$U$48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9-7187-43D0-ACFE-5BC45E95BE0D}"/>
            </c:ext>
          </c:extLst>
        </c:ser>
        <c:ser>
          <c:idx val="10"/>
          <c:order val="10"/>
          <c:tx>
            <c:strRef>
              <c:f>'Maize (Autumn)'!$A$49</c:f>
              <c:strCache>
                <c:ptCount val="1"/>
                <c:pt idx="0">
                  <c:v>Bahawalpur Div.</c:v>
                </c:pt>
              </c:strCache>
            </c:strRef>
          </c:tx>
          <c:marker>
            <c:symbol val="none"/>
          </c:marker>
          <c:cat>
            <c:strRef>
              <c:f>'Maize (Autumn)'!$B$38:$U$38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'Maize (Autumn)'!$B$49:$U$49</c:f>
              <c:numCache>
                <c:formatCode>0.00</c:formatCode>
                <c:ptCount val="20"/>
                <c:pt idx="0">
                  <c:v>16.170000000000005</c:v>
                </c:pt>
                <c:pt idx="1">
                  <c:v>16.2</c:v>
                </c:pt>
                <c:pt idx="2">
                  <c:v>16.47</c:v>
                </c:pt>
                <c:pt idx="3">
                  <c:v>16.73</c:v>
                </c:pt>
                <c:pt idx="4">
                  <c:v>24.310000000000031</c:v>
                </c:pt>
                <c:pt idx="5">
                  <c:v>35.11</c:v>
                </c:pt>
                <c:pt idx="6">
                  <c:v>34.660000000000011</c:v>
                </c:pt>
                <c:pt idx="7">
                  <c:v>35.04</c:v>
                </c:pt>
                <c:pt idx="8">
                  <c:v>33.300000000000004</c:v>
                </c:pt>
                <c:pt idx="9">
                  <c:v>33.86</c:v>
                </c:pt>
                <c:pt idx="10">
                  <c:v>34.57</c:v>
                </c:pt>
                <c:pt idx="11">
                  <c:v>44.87</c:v>
                </c:pt>
                <c:pt idx="12">
                  <c:v>54.379999999999995</c:v>
                </c:pt>
                <c:pt idx="13">
                  <c:v>55.67</c:v>
                </c:pt>
                <c:pt idx="14">
                  <c:v>76.819999999999993</c:v>
                </c:pt>
                <c:pt idx="15">
                  <c:v>74.849999999999994</c:v>
                </c:pt>
                <c:pt idx="16">
                  <c:v>70.900000000000006</c:v>
                </c:pt>
                <c:pt idx="17">
                  <c:v>84.43</c:v>
                </c:pt>
                <c:pt idx="18">
                  <c:v>76.459999999999994</c:v>
                </c:pt>
                <c:pt idx="19">
                  <c:v>75.7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A-7187-43D0-ACFE-5BC45E95BE0D}"/>
            </c:ext>
          </c:extLst>
        </c:ser>
        <c:ser>
          <c:idx val="11"/>
          <c:order val="11"/>
          <c:tx>
            <c:strRef>
              <c:f>'Maize (Autumn)'!$A$50</c:f>
              <c:strCache>
                <c:ptCount val="1"/>
                <c:pt idx="0">
                  <c:v>Bahawalpur.</c:v>
                </c:pt>
              </c:strCache>
            </c:strRef>
          </c:tx>
          <c:cat>
            <c:strRef>
              <c:f>'Maize (Autumn)'!$B$38:$U$38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'Maize (Autumn)'!$B$50:$U$50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B-7187-43D0-ACFE-5BC45E95BE0D}"/>
            </c:ext>
          </c:extLst>
        </c:ser>
        <c:ser>
          <c:idx val="12"/>
          <c:order val="12"/>
          <c:tx>
            <c:strRef>
              <c:f>'Maize (Autumn)'!$A$51</c:f>
              <c:strCache>
                <c:ptCount val="1"/>
                <c:pt idx="0">
                  <c:v>Rahim Yar Khan</c:v>
                </c:pt>
              </c:strCache>
            </c:strRef>
          </c:tx>
          <c:cat>
            <c:strRef>
              <c:f>'Maize (Autumn)'!$B$38:$U$38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'Maize (Autumn)'!$B$51:$U$51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C-7187-43D0-ACFE-5BC45E95BE0D}"/>
            </c:ext>
          </c:extLst>
        </c:ser>
        <c:ser>
          <c:idx val="13"/>
          <c:order val="13"/>
          <c:tx>
            <c:strRef>
              <c:f>'Maize (Autumn)'!$A$52</c:f>
              <c:strCache>
                <c:ptCount val="1"/>
                <c:pt idx="0">
                  <c:v>Bahawalnagar.</c:v>
                </c:pt>
              </c:strCache>
            </c:strRef>
          </c:tx>
          <c:cat>
            <c:strRef>
              <c:f>'Maize (Autumn)'!$B$38:$U$38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'Maize (Autumn)'!$B$52:$U$52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D-7187-43D0-ACFE-5BC45E95BE0D}"/>
            </c:ext>
          </c:extLst>
        </c:ser>
        <c:ser>
          <c:idx val="14"/>
          <c:order val="14"/>
          <c:tx>
            <c:strRef>
              <c:f>'Maize (Autumn)'!$A$53</c:f>
              <c:strCache>
                <c:ptCount val="1"/>
                <c:pt idx="0">
                  <c:v>The South Punjab</c:v>
                </c:pt>
              </c:strCache>
            </c:strRef>
          </c:tx>
          <c:marker>
            <c:symbol val="none"/>
          </c:marker>
          <c:cat>
            <c:strRef>
              <c:f>'Maize (Autumn)'!$B$38:$U$38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'Maize (Autumn)'!$B$53:$U$53</c:f>
              <c:numCache>
                <c:formatCode>0.00</c:formatCode>
                <c:ptCount val="20"/>
                <c:pt idx="0">
                  <c:v>23.12</c:v>
                </c:pt>
                <c:pt idx="1">
                  <c:v>22.85</c:v>
                </c:pt>
                <c:pt idx="2">
                  <c:v>22.959999999999987</c:v>
                </c:pt>
                <c:pt idx="3">
                  <c:v>23.310000000000031</c:v>
                </c:pt>
                <c:pt idx="4">
                  <c:v>24.71</c:v>
                </c:pt>
                <c:pt idx="5">
                  <c:v>26.99</c:v>
                </c:pt>
                <c:pt idx="6">
                  <c:v>26.759999999999987</c:v>
                </c:pt>
                <c:pt idx="7">
                  <c:v>27</c:v>
                </c:pt>
                <c:pt idx="8">
                  <c:v>26.79</c:v>
                </c:pt>
                <c:pt idx="9">
                  <c:v>26.88</c:v>
                </c:pt>
                <c:pt idx="10">
                  <c:v>26.88</c:v>
                </c:pt>
                <c:pt idx="11">
                  <c:v>28.55</c:v>
                </c:pt>
                <c:pt idx="12">
                  <c:v>30.17</c:v>
                </c:pt>
                <c:pt idx="13">
                  <c:v>30.630000000000031</c:v>
                </c:pt>
                <c:pt idx="14">
                  <c:v>33.480000000000004</c:v>
                </c:pt>
                <c:pt idx="15">
                  <c:v>32.6</c:v>
                </c:pt>
                <c:pt idx="16">
                  <c:v>31.919999999999987</c:v>
                </c:pt>
                <c:pt idx="17">
                  <c:v>35.24</c:v>
                </c:pt>
                <c:pt idx="18">
                  <c:v>35.200000000000003</c:v>
                </c:pt>
                <c:pt idx="19">
                  <c:v>35.6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E-7187-43D0-ACFE-5BC45E95BE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27158656"/>
        <c:axId val="227168640"/>
      </c:lineChart>
      <c:catAx>
        <c:axId val="22715865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27168640"/>
        <c:crosses val="autoZero"/>
        <c:auto val="1"/>
        <c:lblAlgn val="ctr"/>
        <c:lblOffset val="100"/>
        <c:noMultiLvlLbl val="0"/>
      </c:catAx>
      <c:valAx>
        <c:axId val="227168640"/>
        <c:scaling>
          <c:orientation val="minMax"/>
        </c:scaling>
        <c:delete val="0"/>
        <c:axPos val="l"/>
        <c:majorGridlines/>
        <c:numFmt formatCode="0.00" sourceLinked="1"/>
        <c:majorTickMark val="out"/>
        <c:minorTickMark val="none"/>
        <c:tickLblPos val="nextTo"/>
        <c:crossAx val="227158656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9859258169706303E-2"/>
          <c:y val="2.729656699237527E-2"/>
          <c:w val="0.93608624731292556"/>
          <c:h val="0.8616960645877958"/>
        </c:manualLayout>
      </c:layout>
      <c:lineChart>
        <c:grouping val="standard"/>
        <c:varyColors val="0"/>
        <c:ser>
          <c:idx val="0"/>
          <c:order val="0"/>
          <c:tx>
            <c:strRef>
              <c:f>'Maize (Autumn)'!$A$14</c:f>
              <c:strCache>
                <c:ptCount val="1"/>
                <c:pt idx="0">
                  <c:v>MULTAN DIV.</c:v>
                </c:pt>
              </c:strCache>
            </c:strRef>
          </c:tx>
          <c:spPr>
            <a:ln>
              <a:solidFill>
                <a:srgbClr val="00B0F0"/>
              </a:solidFill>
            </a:ln>
          </c:spPr>
          <c:marker>
            <c:symbol val="none"/>
          </c:marker>
          <c:cat>
            <c:strRef>
              <c:f>'Maize (Autumn)'!$B$13:$U$13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'Maize (Autumn)'!$B$14:$U$14</c:f>
              <c:numCache>
                <c:formatCode>0.00</c:formatCode>
                <c:ptCount val="20"/>
                <c:pt idx="0">
                  <c:v>16.14</c:v>
                </c:pt>
                <c:pt idx="1">
                  <c:v>17.32</c:v>
                </c:pt>
                <c:pt idx="2">
                  <c:v>19.66</c:v>
                </c:pt>
                <c:pt idx="3">
                  <c:v>20.010000000000005</c:v>
                </c:pt>
                <c:pt idx="4">
                  <c:v>46.9</c:v>
                </c:pt>
                <c:pt idx="5">
                  <c:v>54.27</c:v>
                </c:pt>
                <c:pt idx="6">
                  <c:v>53.46</c:v>
                </c:pt>
                <c:pt idx="7">
                  <c:v>59.57</c:v>
                </c:pt>
                <c:pt idx="8">
                  <c:v>58.58</c:v>
                </c:pt>
                <c:pt idx="9">
                  <c:v>59.260000000000012</c:v>
                </c:pt>
                <c:pt idx="10">
                  <c:v>63.38</c:v>
                </c:pt>
                <c:pt idx="11">
                  <c:v>60.11</c:v>
                </c:pt>
                <c:pt idx="12">
                  <c:v>70.069999999999993</c:v>
                </c:pt>
                <c:pt idx="13">
                  <c:v>69.819999999999993</c:v>
                </c:pt>
                <c:pt idx="14">
                  <c:v>77.930000000000007</c:v>
                </c:pt>
                <c:pt idx="15">
                  <c:v>74.95</c:v>
                </c:pt>
                <c:pt idx="16">
                  <c:v>63.18</c:v>
                </c:pt>
                <c:pt idx="17">
                  <c:v>80.36</c:v>
                </c:pt>
                <c:pt idx="18">
                  <c:v>73.410000000000025</c:v>
                </c:pt>
                <c:pt idx="19">
                  <c:v>64.149999999999991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1639-4094-8F43-47F013E5F142}"/>
            </c:ext>
          </c:extLst>
        </c:ser>
        <c:ser>
          <c:idx val="1"/>
          <c:order val="1"/>
          <c:tx>
            <c:strRef>
              <c:f>'Maize (Autumn)'!$A$15</c:f>
              <c:strCache>
                <c:ptCount val="1"/>
                <c:pt idx="0">
                  <c:v>D.G.KHAN DIV.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strRef>
              <c:f>'Maize (Autumn)'!$B$13:$U$13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'Maize (Autumn)'!$B$15:$U$15</c:f>
              <c:numCache>
                <c:formatCode>0.00</c:formatCode>
                <c:ptCount val="20"/>
                <c:pt idx="0">
                  <c:v>15.64</c:v>
                </c:pt>
                <c:pt idx="1">
                  <c:v>15.360000000000024</c:v>
                </c:pt>
                <c:pt idx="2">
                  <c:v>15.17</c:v>
                </c:pt>
                <c:pt idx="3">
                  <c:v>15.73</c:v>
                </c:pt>
                <c:pt idx="4">
                  <c:v>15.860000000000024</c:v>
                </c:pt>
                <c:pt idx="5">
                  <c:v>17.37</c:v>
                </c:pt>
                <c:pt idx="6">
                  <c:v>16.93</c:v>
                </c:pt>
                <c:pt idx="7">
                  <c:v>17.34</c:v>
                </c:pt>
                <c:pt idx="8">
                  <c:v>17.559999999999999</c:v>
                </c:pt>
                <c:pt idx="9">
                  <c:v>17.350000000000001</c:v>
                </c:pt>
                <c:pt idx="10">
                  <c:v>17.079999999999988</c:v>
                </c:pt>
                <c:pt idx="11">
                  <c:v>17.03</c:v>
                </c:pt>
                <c:pt idx="12">
                  <c:v>16.77</c:v>
                </c:pt>
                <c:pt idx="13">
                  <c:v>17</c:v>
                </c:pt>
                <c:pt idx="14">
                  <c:v>17.329999999999988</c:v>
                </c:pt>
                <c:pt idx="15">
                  <c:v>17.559999999999999</c:v>
                </c:pt>
                <c:pt idx="16">
                  <c:v>17.809999999999999</c:v>
                </c:pt>
                <c:pt idx="17">
                  <c:v>18</c:v>
                </c:pt>
                <c:pt idx="18">
                  <c:v>20.149999999999999</c:v>
                </c:pt>
                <c:pt idx="19">
                  <c:v>36.97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1639-4094-8F43-47F013E5F142}"/>
            </c:ext>
          </c:extLst>
        </c:ser>
        <c:ser>
          <c:idx val="2"/>
          <c:order val="2"/>
          <c:tx>
            <c:strRef>
              <c:f>'Maize (Autumn)'!$A$16</c:f>
              <c:strCache>
                <c:ptCount val="1"/>
                <c:pt idx="0">
                  <c:v>BAHAWALPUR DIV.</c:v>
                </c:pt>
              </c:strCache>
            </c:strRef>
          </c:tx>
          <c:spPr>
            <a:ln>
              <a:solidFill>
                <a:srgbClr val="7030A0"/>
              </a:solidFill>
            </a:ln>
          </c:spPr>
          <c:marker>
            <c:symbol val="none"/>
          </c:marker>
          <c:cat>
            <c:strRef>
              <c:f>'Maize (Autumn)'!$B$13:$U$13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'Maize (Autumn)'!$B$16:$U$16</c:f>
              <c:numCache>
                <c:formatCode>0.00</c:formatCode>
                <c:ptCount val="20"/>
                <c:pt idx="0">
                  <c:v>16.170000000000005</c:v>
                </c:pt>
                <c:pt idx="1">
                  <c:v>16.2</c:v>
                </c:pt>
                <c:pt idx="2">
                  <c:v>16.47</c:v>
                </c:pt>
                <c:pt idx="3">
                  <c:v>16.73</c:v>
                </c:pt>
                <c:pt idx="4">
                  <c:v>24.310000000000031</c:v>
                </c:pt>
                <c:pt idx="5">
                  <c:v>35.11</c:v>
                </c:pt>
                <c:pt idx="6">
                  <c:v>34.660000000000011</c:v>
                </c:pt>
                <c:pt idx="7">
                  <c:v>35.04</c:v>
                </c:pt>
                <c:pt idx="8">
                  <c:v>33.300000000000004</c:v>
                </c:pt>
                <c:pt idx="9">
                  <c:v>33.86</c:v>
                </c:pt>
                <c:pt idx="10">
                  <c:v>34.57</c:v>
                </c:pt>
                <c:pt idx="11">
                  <c:v>44.87</c:v>
                </c:pt>
                <c:pt idx="12">
                  <c:v>54.38</c:v>
                </c:pt>
                <c:pt idx="13">
                  <c:v>55.67</c:v>
                </c:pt>
                <c:pt idx="14">
                  <c:v>76.819999999999993</c:v>
                </c:pt>
                <c:pt idx="15">
                  <c:v>74.849999999999994</c:v>
                </c:pt>
                <c:pt idx="16">
                  <c:v>70.900000000000006</c:v>
                </c:pt>
                <c:pt idx="17">
                  <c:v>84.43</c:v>
                </c:pt>
                <c:pt idx="18">
                  <c:v>76.459999999999994</c:v>
                </c:pt>
                <c:pt idx="19">
                  <c:v>75.7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1639-4094-8F43-47F013E5F142}"/>
            </c:ext>
          </c:extLst>
        </c:ser>
        <c:ser>
          <c:idx val="3"/>
          <c:order val="3"/>
          <c:tx>
            <c:strRef>
              <c:f>'Maize (Autumn)'!$A$17</c:f>
              <c:strCache>
                <c:ptCount val="1"/>
                <c:pt idx="0">
                  <c:v>SOUTH PUNJAB</c:v>
                </c:pt>
              </c:strCache>
            </c:strRef>
          </c:tx>
          <c:spPr>
            <a:ln>
              <a:solidFill>
                <a:srgbClr val="00B050"/>
              </a:solidFill>
            </a:ln>
          </c:spPr>
          <c:marker>
            <c:symbol val="none"/>
          </c:marker>
          <c:cat>
            <c:strRef>
              <c:f>'Maize (Autumn)'!$B$13:$U$13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'Maize (Autumn)'!$B$17:$U$17</c:f>
              <c:numCache>
                <c:formatCode>0.00</c:formatCode>
                <c:ptCount val="20"/>
                <c:pt idx="0">
                  <c:v>16.079999999999988</c:v>
                </c:pt>
                <c:pt idx="1">
                  <c:v>16.79</c:v>
                </c:pt>
                <c:pt idx="2">
                  <c:v>18.34</c:v>
                </c:pt>
                <c:pt idx="3">
                  <c:v>18.77</c:v>
                </c:pt>
                <c:pt idx="4">
                  <c:v>38.230000000000011</c:v>
                </c:pt>
                <c:pt idx="5">
                  <c:v>45.94</c:v>
                </c:pt>
                <c:pt idx="6">
                  <c:v>44.38</c:v>
                </c:pt>
                <c:pt idx="7">
                  <c:v>49.52</c:v>
                </c:pt>
                <c:pt idx="8">
                  <c:v>49.77</c:v>
                </c:pt>
                <c:pt idx="9">
                  <c:v>50.45</c:v>
                </c:pt>
                <c:pt idx="10">
                  <c:v>54.11</c:v>
                </c:pt>
                <c:pt idx="11">
                  <c:v>53.28</c:v>
                </c:pt>
                <c:pt idx="12">
                  <c:v>61.89</c:v>
                </c:pt>
                <c:pt idx="13">
                  <c:v>63.65</c:v>
                </c:pt>
                <c:pt idx="14">
                  <c:v>72.92</c:v>
                </c:pt>
                <c:pt idx="15">
                  <c:v>69.010000000000005</c:v>
                </c:pt>
                <c:pt idx="16">
                  <c:v>61.95</c:v>
                </c:pt>
                <c:pt idx="17">
                  <c:v>75.959999999999994</c:v>
                </c:pt>
                <c:pt idx="18">
                  <c:v>69.819999999999993</c:v>
                </c:pt>
                <c:pt idx="19">
                  <c:v>64.760000000000005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1639-4094-8F43-47F013E5F1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1606272"/>
        <c:axId val="201607808"/>
      </c:lineChart>
      <c:catAx>
        <c:axId val="2016062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01607808"/>
        <c:crosses val="autoZero"/>
        <c:auto val="1"/>
        <c:lblAlgn val="ctr"/>
        <c:lblOffset val="100"/>
        <c:noMultiLvlLbl val="0"/>
      </c:catAx>
      <c:valAx>
        <c:axId val="201607808"/>
        <c:scaling>
          <c:orientation val="minMax"/>
        </c:scaling>
        <c:delete val="0"/>
        <c:axPos val="l"/>
        <c:majorGridlines/>
        <c:numFmt formatCode="0.00" sourceLinked="1"/>
        <c:majorTickMark val="out"/>
        <c:minorTickMark val="none"/>
        <c:tickLblPos val="nextTo"/>
        <c:crossAx val="20160627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2581775249942546"/>
          <c:y val="0.32503226176146005"/>
          <c:w val="0.16797613922402144"/>
          <c:h val="0.17783403070878306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Mango!$A$2</c:f>
              <c:strCache>
                <c:ptCount val="1"/>
                <c:pt idx="0">
                  <c:v>MULTAN DIV.</c:v>
                </c:pt>
              </c:strCache>
            </c:strRef>
          </c:tx>
          <c:marker>
            <c:symbol val="none"/>
          </c:marker>
          <c:cat>
            <c:strRef>
              <c:f>Mango!$B$1:$T$1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Mango!$B$2:$T$2</c:f>
              <c:numCache>
                <c:formatCode>0.0000</c:formatCode>
                <c:ptCount val="10"/>
                <c:pt idx="0">
                  <c:v>0.1179</c:v>
                </c:pt>
                <c:pt idx="1">
                  <c:v>0.11770000000000012</c:v>
                </c:pt>
                <c:pt idx="2">
                  <c:v>0.11799999999999998</c:v>
                </c:pt>
                <c:pt idx="3">
                  <c:v>0.11840000000000002</c:v>
                </c:pt>
                <c:pt idx="4">
                  <c:v>0.11910000000000009</c:v>
                </c:pt>
                <c:pt idx="5">
                  <c:v>0.11846000000000002</c:v>
                </c:pt>
                <c:pt idx="6">
                  <c:v>0.11912000000000032</c:v>
                </c:pt>
                <c:pt idx="7">
                  <c:v>0.11920000000000019</c:v>
                </c:pt>
                <c:pt idx="8">
                  <c:v>0.119842</c:v>
                </c:pt>
                <c:pt idx="9">
                  <c:v>0.11939500000000022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0F78-46E1-A263-57FF2E0C019E}"/>
            </c:ext>
          </c:extLst>
        </c:ser>
        <c:ser>
          <c:idx val="1"/>
          <c:order val="1"/>
          <c:tx>
            <c:strRef>
              <c:f>Mango!$A$3</c:f>
              <c:strCache>
                <c:ptCount val="1"/>
                <c:pt idx="0">
                  <c:v>Multan.</c:v>
                </c:pt>
              </c:strCache>
            </c:strRef>
          </c:tx>
          <c:cat>
            <c:strRef>
              <c:f>Mango!$B$1:$T$1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Mango!$B$3:$T$3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0F78-46E1-A263-57FF2E0C019E}"/>
            </c:ext>
          </c:extLst>
        </c:ser>
        <c:ser>
          <c:idx val="2"/>
          <c:order val="2"/>
          <c:tx>
            <c:strRef>
              <c:f>Mango!$A$4</c:f>
              <c:strCache>
                <c:ptCount val="1"/>
                <c:pt idx="0">
                  <c:v>Lodhran.</c:v>
                </c:pt>
              </c:strCache>
            </c:strRef>
          </c:tx>
          <c:cat>
            <c:strRef>
              <c:f>Mango!$B$1:$T$1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Mango!$B$4:$T$4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0F78-46E1-A263-57FF2E0C019E}"/>
            </c:ext>
          </c:extLst>
        </c:ser>
        <c:ser>
          <c:idx val="3"/>
          <c:order val="3"/>
          <c:tx>
            <c:strRef>
              <c:f>Mango!$A$5</c:f>
              <c:strCache>
                <c:ptCount val="1"/>
                <c:pt idx="0">
                  <c:v>Khanewal.</c:v>
                </c:pt>
              </c:strCache>
            </c:strRef>
          </c:tx>
          <c:cat>
            <c:strRef>
              <c:f>Mango!$B$1:$T$1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Mango!$B$5:$T$5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0F78-46E1-A263-57FF2E0C019E}"/>
            </c:ext>
          </c:extLst>
        </c:ser>
        <c:ser>
          <c:idx val="4"/>
          <c:order val="4"/>
          <c:tx>
            <c:strRef>
              <c:f>Mango!$A$6</c:f>
              <c:strCache>
                <c:ptCount val="1"/>
                <c:pt idx="0">
                  <c:v>Vehari.</c:v>
                </c:pt>
              </c:strCache>
            </c:strRef>
          </c:tx>
          <c:cat>
            <c:strRef>
              <c:f>Mango!$B$1:$T$1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Mango!$B$6:$T$6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0F78-46E1-A263-57FF2E0C019E}"/>
            </c:ext>
          </c:extLst>
        </c:ser>
        <c:ser>
          <c:idx val="5"/>
          <c:order val="5"/>
          <c:tx>
            <c:strRef>
              <c:f>Mango!$A$7</c:f>
              <c:strCache>
                <c:ptCount val="1"/>
                <c:pt idx="0">
                  <c:v>D.G.KHAN DIV.</c:v>
                </c:pt>
              </c:strCache>
            </c:strRef>
          </c:tx>
          <c:marker>
            <c:symbol val="none"/>
          </c:marker>
          <c:cat>
            <c:strRef>
              <c:f>Mango!$B$1:$T$1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Mango!$B$7:$T$7</c:f>
              <c:numCache>
                <c:formatCode>0.0000</c:formatCode>
                <c:ptCount val="10"/>
                <c:pt idx="0">
                  <c:v>5.0139999999999997E-2</c:v>
                </c:pt>
                <c:pt idx="1">
                  <c:v>5.0139999999999997E-2</c:v>
                </c:pt>
                <c:pt idx="2">
                  <c:v>5.024E-2</c:v>
                </c:pt>
                <c:pt idx="3">
                  <c:v>5.0189999999999999E-2</c:v>
                </c:pt>
                <c:pt idx="4">
                  <c:v>5.0139999999999997E-2</c:v>
                </c:pt>
                <c:pt idx="5">
                  <c:v>5.0159999999999996E-2</c:v>
                </c:pt>
                <c:pt idx="6">
                  <c:v>4.9640000000000004E-2</c:v>
                </c:pt>
                <c:pt idx="7">
                  <c:v>4.9625000000000002E-2</c:v>
                </c:pt>
                <c:pt idx="8">
                  <c:v>6.9237000000000021E-2</c:v>
                </c:pt>
                <c:pt idx="9">
                  <c:v>6.9429000000000018E-2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0F78-46E1-A263-57FF2E0C019E}"/>
            </c:ext>
          </c:extLst>
        </c:ser>
        <c:ser>
          <c:idx val="6"/>
          <c:order val="6"/>
          <c:tx>
            <c:strRef>
              <c:f>Mango!$A$8</c:f>
              <c:strCache>
                <c:ptCount val="1"/>
                <c:pt idx="0">
                  <c:v>Muzaffargarh.</c:v>
                </c:pt>
              </c:strCache>
            </c:strRef>
          </c:tx>
          <c:cat>
            <c:strRef>
              <c:f>Mango!$B$1:$T$1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Mango!$B$8:$T$8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0F78-46E1-A263-57FF2E0C019E}"/>
            </c:ext>
          </c:extLst>
        </c:ser>
        <c:ser>
          <c:idx val="7"/>
          <c:order val="7"/>
          <c:tx>
            <c:strRef>
              <c:f>Mango!$A$9</c:f>
              <c:strCache>
                <c:ptCount val="1"/>
                <c:pt idx="0">
                  <c:v>Layyah.</c:v>
                </c:pt>
              </c:strCache>
            </c:strRef>
          </c:tx>
          <c:cat>
            <c:strRef>
              <c:f>Mango!$B$1:$T$1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Mango!$B$9:$T$9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7-0F78-46E1-A263-57FF2E0C019E}"/>
            </c:ext>
          </c:extLst>
        </c:ser>
        <c:ser>
          <c:idx val="8"/>
          <c:order val="8"/>
          <c:tx>
            <c:strRef>
              <c:f>Mango!$A$10</c:f>
              <c:strCache>
                <c:ptCount val="1"/>
                <c:pt idx="0">
                  <c:v>D.G.khan.</c:v>
                </c:pt>
              </c:strCache>
            </c:strRef>
          </c:tx>
          <c:cat>
            <c:strRef>
              <c:f>Mango!$B$1:$T$1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Mango!$B$10:$T$10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8-0F78-46E1-A263-57FF2E0C019E}"/>
            </c:ext>
          </c:extLst>
        </c:ser>
        <c:ser>
          <c:idx val="9"/>
          <c:order val="9"/>
          <c:tx>
            <c:strRef>
              <c:f>Mango!$A$11</c:f>
              <c:strCache>
                <c:ptCount val="1"/>
                <c:pt idx="0">
                  <c:v>Rajanpur.</c:v>
                </c:pt>
              </c:strCache>
            </c:strRef>
          </c:tx>
          <c:cat>
            <c:strRef>
              <c:f>Mango!$B$1:$T$1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Mango!$B$11:$T$11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9-0F78-46E1-A263-57FF2E0C019E}"/>
            </c:ext>
          </c:extLst>
        </c:ser>
        <c:ser>
          <c:idx val="10"/>
          <c:order val="10"/>
          <c:tx>
            <c:strRef>
              <c:f>Mango!$A$12</c:f>
              <c:strCache>
                <c:ptCount val="1"/>
                <c:pt idx="0">
                  <c:v>BAHAWALPUR. DIV</c:v>
                </c:pt>
              </c:strCache>
            </c:strRef>
          </c:tx>
          <c:marker>
            <c:symbol val="none"/>
          </c:marker>
          <c:cat>
            <c:strRef>
              <c:f>Mango!$B$1:$T$1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Mango!$B$12:$T$12</c:f>
              <c:numCache>
                <c:formatCode>0.0000</c:formatCode>
                <c:ptCount val="10"/>
                <c:pt idx="0">
                  <c:v>8.5120000000000043E-2</c:v>
                </c:pt>
                <c:pt idx="1">
                  <c:v>8.4240000000000023E-2</c:v>
                </c:pt>
                <c:pt idx="2">
                  <c:v>7.9239999999999991E-2</c:v>
                </c:pt>
                <c:pt idx="3">
                  <c:v>7.4500000000000094E-2</c:v>
                </c:pt>
                <c:pt idx="4">
                  <c:v>7.4150000000000021E-2</c:v>
                </c:pt>
                <c:pt idx="5">
                  <c:v>7.4570000000000011E-2</c:v>
                </c:pt>
                <c:pt idx="6">
                  <c:v>7.4600000000000014E-2</c:v>
                </c:pt>
                <c:pt idx="7">
                  <c:v>7.4840000000000004E-2</c:v>
                </c:pt>
                <c:pt idx="8">
                  <c:v>4.7590000000000014E-2</c:v>
                </c:pt>
                <c:pt idx="9">
                  <c:v>4.7590000000000014E-2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A-0F78-46E1-A263-57FF2E0C019E}"/>
            </c:ext>
          </c:extLst>
        </c:ser>
        <c:ser>
          <c:idx val="11"/>
          <c:order val="11"/>
          <c:tx>
            <c:strRef>
              <c:f>Mango!$A$13</c:f>
              <c:strCache>
                <c:ptCount val="1"/>
                <c:pt idx="0">
                  <c:v>Bahawalpur.</c:v>
                </c:pt>
              </c:strCache>
            </c:strRef>
          </c:tx>
          <c:cat>
            <c:strRef>
              <c:f>Mango!$B$1:$T$1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Mango!$B$13:$T$13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B-0F78-46E1-A263-57FF2E0C019E}"/>
            </c:ext>
          </c:extLst>
        </c:ser>
        <c:ser>
          <c:idx val="12"/>
          <c:order val="12"/>
          <c:tx>
            <c:strRef>
              <c:f>Mango!$A$14</c:f>
              <c:strCache>
                <c:ptCount val="1"/>
                <c:pt idx="0">
                  <c:v>Rahim Yar Khan</c:v>
                </c:pt>
              </c:strCache>
            </c:strRef>
          </c:tx>
          <c:cat>
            <c:strRef>
              <c:f>Mango!$B$1:$T$1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Mango!$B$14:$T$14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C-0F78-46E1-A263-57FF2E0C019E}"/>
            </c:ext>
          </c:extLst>
        </c:ser>
        <c:ser>
          <c:idx val="13"/>
          <c:order val="13"/>
          <c:tx>
            <c:strRef>
              <c:f>Mango!$A$15</c:f>
              <c:strCache>
                <c:ptCount val="1"/>
                <c:pt idx="0">
                  <c:v>Bahawalnagar.</c:v>
                </c:pt>
              </c:strCache>
            </c:strRef>
          </c:tx>
          <c:cat>
            <c:strRef>
              <c:f>Mango!$B$1:$T$1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Mango!$B$15:$T$15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D-0F78-46E1-A263-57FF2E0C019E}"/>
            </c:ext>
          </c:extLst>
        </c:ser>
        <c:ser>
          <c:idx val="14"/>
          <c:order val="14"/>
          <c:tx>
            <c:strRef>
              <c:f>Mango!$A$16</c:f>
              <c:strCache>
                <c:ptCount val="1"/>
                <c:pt idx="0">
                  <c:v>The South Punjab</c:v>
                </c:pt>
              </c:strCache>
            </c:strRef>
          </c:tx>
          <c:marker>
            <c:symbol val="none"/>
          </c:marker>
          <c:cat>
            <c:strRef>
              <c:f>Mango!$B$1:$T$1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Mango!$B$16:$T$16</c:f>
              <c:numCache>
                <c:formatCode>0.0000</c:formatCode>
                <c:ptCount val="10"/>
                <c:pt idx="0">
                  <c:v>0.25316000000000005</c:v>
                </c:pt>
                <c:pt idx="1">
                  <c:v>0.25208000000000008</c:v>
                </c:pt>
                <c:pt idx="2">
                  <c:v>0.24748000000000067</c:v>
                </c:pt>
                <c:pt idx="3">
                  <c:v>0.24309000000000044</c:v>
                </c:pt>
                <c:pt idx="4">
                  <c:v>0.24339000000000041</c:v>
                </c:pt>
                <c:pt idx="5">
                  <c:v>0.24318999999999999</c:v>
                </c:pt>
                <c:pt idx="6">
                  <c:v>0.24336000000000024</c:v>
                </c:pt>
                <c:pt idx="7">
                  <c:v>0.24366500000000021</c:v>
                </c:pt>
                <c:pt idx="8">
                  <c:v>0.23666899999999999</c:v>
                </c:pt>
                <c:pt idx="9">
                  <c:v>0.23641400000000079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E-0F78-46E1-A263-57FF2E0C01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28849152"/>
        <c:axId val="228850688"/>
      </c:lineChart>
      <c:catAx>
        <c:axId val="2288491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28850688"/>
        <c:crosses val="autoZero"/>
        <c:auto val="1"/>
        <c:lblAlgn val="ctr"/>
        <c:lblOffset val="100"/>
        <c:noMultiLvlLbl val="0"/>
      </c:catAx>
      <c:valAx>
        <c:axId val="228850688"/>
        <c:scaling>
          <c:orientation val="minMax"/>
        </c:scaling>
        <c:delete val="0"/>
        <c:axPos val="l"/>
        <c:majorGridlines/>
        <c:numFmt formatCode="0.0000" sourceLinked="1"/>
        <c:majorTickMark val="out"/>
        <c:minorTickMark val="none"/>
        <c:tickLblPos val="nextTo"/>
        <c:crossAx val="228849152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863343732976783E-2"/>
          <c:y val="2.8036665871311556E-2"/>
          <c:w val="0.92768954588223529"/>
          <c:h val="0.85794619422572183"/>
        </c:manualLayout>
      </c:layout>
      <c:lineChart>
        <c:grouping val="standard"/>
        <c:varyColors val="0"/>
        <c:ser>
          <c:idx val="0"/>
          <c:order val="0"/>
          <c:tx>
            <c:strRef>
              <c:f>Mango!$A$2</c:f>
              <c:strCache>
                <c:ptCount val="1"/>
                <c:pt idx="0">
                  <c:v>MULTAN DIV.</c:v>
                </c:pt>
              </c:strCache>
            </c:strRef>
          </c:tx>
          <c:spPr>
            <a:ln>
              <a:solidFill>
                <a:srgbClr val="00B0F0"/>
              </a:solidFill>
            </a:ln>
          </c:spPr>
          <c:marker>
            <c:symbol val="none"/>
          </c:marker>
          <c:cat>
            <c:strRef>
              <c:f>Mango!$B$1:$T$1</c:f>
              <c:strCache>
                <c:ptCount val="19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2006-07</c:v>
                </c:pt>
                <c:pt idx="6">
                  <c:v>2007-08</c:v>
                </c:pt>
                <c:pt idx="7">
                  <c:v>2008-09</c:v>
                </c:pt>
                <c:pt idx="8">
                  <c:v>2009-10</c:v>
                </c:pt>
                <c:pt idx="9">
                  <c:v>2010-11</c:v>
                </c:pt>
                <c:pt idx="10">
                  <c:v>2011-12</c:v>
                </c:pt>
                <c:pt idx="11">
                  <c:v>2012-13</c:v>
                </c:pt>
                <c:pt idx="12">
                  <c:v>2013-14</c:v>
                </c:pt>
                <c:pt idx="13">
                  <c:v>2014-15</c:v>
                </c:pt>
                <c:pt idx="14">
                  <c:v>2015-16</c:v>
                </c:pt>
                <c:pt idx="15">
                  <c:v>2016-17</c:v>
                </c:pt>
                <c:pt idx="16">
                  <c:v>2017-18</c:v>
                </c:pt>
                <c:pt idx="17">
                  <c:v>2018-19</c:v>
                </c:pt>
                <c:pt idx="18">
                  <c:v>2019-20</c:v>
                </c:pt>
              </c:strCache>
            </c:strRef>
          </c:cat>
          <c:val>
            <c:numRef>
              <c:f>Mango!$B$2:$T$2</c:f>
              <c:numCache>
                <c:formatCode>0.0000</c:formatCode>
                <c:ptCount val="19"/>
                <c:pt idx="0">
                  <c:v>3.6559999999999995E-2</c:v>
                </c:pt>
                <c:pt idx="1">
                  <c:v>3.7129999999999996E-2</c:v>
                </c:pt>
                <c:pt idx="2">
                  <c:v>3.7180000000000012E-2</c:v>
                </c:pt>
                <c:pt idx="3">
                  <c:v>3.7370000000000042E-2</c:v>
                </c:pt>
                <c:pt idx="4">
                  <c:v>0.10764000000000012</c:v>
                </c:pt>
                <c:pt idx="5">
                  <c:v>0.11795</c:v>
                </c:pt>
                <c:pt idx="6">
                  <c:v>0.11824000000000012</c:v>
                </c:pt>
                <c:pt idx="7">
                  <c:v>0.11843000000000002</c:v>
                </c:pt>
                <c:pt idx="8">
                  <c:v>0.11770000000000012</c:v>
                </c:pt>
                <c:pt idx="9">
                  <c:v>0.1179</c:v>
                </c:pt>
                <c:pt idx="10">
                  <c:v>0.11770000000000012</c:v>
                </c:pt>
                <c:pt idx="11">
                  <c:v>0.11799999999999998</c:v>
                </c:pt>
                <c:pt idx="12">
                  <c:v>0.11840000000000002</c:v>
                </c:pt>
                <c:pt idx="13">
                  <c:v>0.11910000000000009</c:v>
                </c:pt>
                <c:pt idx="14">
                  <c:v>0.11846000000000002</c:v>
                </c:pt>
                <c:pt idx="15">
                  <c:v>0.11912000000000021</c:v>
                </c:pt>
                <c:pt idx="16">
                  <c:v>0.11920000000000019</c:v>
                </c:pt>
                <c:pt idx="17">
                  <c:v>0.119842</c:v>
                </c:pt>
                <c:pt idx="18">
                  <c:v>0.1193950000000002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C771-43BE-AFD0-1698B212FFF7}"/>
            </c:ext>
          </c:extLst>
        </c:ser>
        <c:ser>
          <c:idx val="1"/>
          <c:order val="1"/>
          <c:tx>
            <c:strRef>
              <c:f>Mango!$A$3</c:f>
              <c:strCache>
                <c:ptCount val="1"/>
                <c:pt idx="0">
                  <c:v>D.G.KHAN DIV.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strRef>
              <c:f>Mango!$B$1:$T$1</c:f>
              <c:strCache>
                <c:ptCount val="19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2006-07</c:v>
                </c:pt>
                <c:pt idx="6">
                  <c:v>2007-08</c:v>
                </c:pt>
                <c:pt idx="7">
                  <c:v>2008-09</c:v>
                </c:pt>
                <c:pt idx="8">
                  <c:v>2009-10</c:v>
                </c:pt>
                <c:pt idx="9">
                  <c:v>2010-11</c:v>
                </c:pt>
                <c:pt idx="10">
                  <c:v>2011-12</c:v>
                </c:pt>
                <c:pt idx="11">
                  <c:v>2012-13</c:v>
                </c:pt>
                <c:pt idx="12">
                  <c:v>2013-14</c:v>
                </c:pt>
                <c:pt idx="13">
                  <c:v>2014-15</c:v>
                </c:pt>
                <c:pt idx="14">
                  <c:v>2015-16</c:v>
                </c:pt>
                <c:pt idx="15">
                  <c:v>2016-17</c:v>
                </c:pt>
                <c:pt idx="16">
                  <c:v>2017-18</c:v>
                </c:pt>
                <c:pt idx="17">
                  <c:v>2018-19</c:v>
                </c:pt>
                <c:pt idx="18">
                  <c:v>2019-20</c:v>
                </c:pt>
              </c:strCache>
            </c:strRef>
          </c:cat>
          <c:val>
            <c:numRef>
              <c:f>Mango!$B$3:$T$3</c:f>
              <c:numCache>
                <c:formatCode>0.0000</c:formatCode>
                <c:ptCount val="19"/>
                <c:pt idx="0">
                  <c:v>1.1039999999999998E-2</c:v>
                </c:pt>
                <c:pt idx="1">
                  <c:v>1.1089999999999999E-2</c:v>
                </c:pt>
                <c:pt idx="2">
                  <c:v>1.1190000000000005E-2</c:v>
                </c:pt>
                <c:pt idx="3">
                  <c:v>1.1300000000000037E-2</c:v>
                </c:pt>
                <c:pt idx="4">
                  <c:v>4.9579999999999999E-2</c:v>
                </c:pt>
                <c:pt idx="5">
                  <c:v>5.0100000000000013E-2</c:v>
                </c:pt>
                <c:pt idx="6">
                  <c:v>5.0349999999999999E-2</c:v>
                </c:pt>
                <c:pt idx="7">
                  <c:v>5.0639999999999998E-2</c:v>
                </c:pt>
                <c:pt idx="8">
                  <c:v>5.1239999999999987E-2</c:v>
                </c:pt>
                <c:pt idx="9">
                  <c:v>5.0139999999999997E-2</c:v>
                </c:pt>
                <c:pt idx="10">
                  <c:v>5.0139999999999997E-2</c:v>
                </c:pt>
                <c:pt idx="11">
                  <c:v>5.024E-2</c:v>
                </c:pt>
                <c:pt idx="12">
                  <c:v>5.0189999999999999E-2</c:v>
                </c:pt>
                <c:pt idx="13">
                  <c:v>5.0139999999999997E-2</c:v>
                </c:pt>
                <c:pt idx="14">
                  <c:v>5.0159999999999996E-2</c:v>
                </c:pt>
                <c:pt idx="15">
                  <c:v>4.9640000000000004E-2</c:v>
                </c:pt>
                <c:pt idx="16">
                  <c:v>4.9625000000000002E-2</c:v>
                </c:pt>
                <c:pt idx="17">
                  <c:v>6.9237000000000021E-2</c:v>
                </c:pt>
                <c:pt idx="18">
                  <c:v>6.9429000000000018E-2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C771-43BE-AFD0-1698B212FFF7}"/>
            </c:ext>
          </c:extLst>
        </c:ser>
        <c:ser>
          <c:idx val="2"/>
          <c:order val="2"/>
          <c:tx>
            <c:strRef>
              <c:f>Mango!$A$4</c:f>
              <c:strCache>
                <c:ptCount val="1"/>
                <c:pt idx="0">
                  <c:v>BAHAWALPUR DIV.</c:v>
                </c:pt>
              </c:strCache>
            </c:strRef>
          </c:tx>
          <c:spPr>
            <a:ln>
              <a:solidFill>
                <a:srgbClr val="7030A0"/>
              </a:solidFill>
            </a:ln>
          </c:spPr>
          <c:marker>
            <c:symbol val="none"/>
          </c:marker>
          <c:cat>
            <c:strRef>
              <c:f>Mango!$B$1:$T$1</c:f>
              <c:strCache>
                <c:ptCount val="19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2006-07</c:v>
                </c:pt>
                <c:pt idx="6">
                  <c:v>2007-08</c:v>
                </c:pt>
                <c:pt idx="7">
                  <c:v>2008-09</c:v>
                </c:pt>
                <c:pt idx="8">
                  <c:v>2009-10</c:v>
                </c:pt>
                <c:pt idx="9">
                  <c:v>2010-11</c:v>
                </c:pt>
                <c:pt idx="10">
                  <c:v>2011-12</c:v>
                </c:pt>
                <c:pt idx="11">
                  <c:v>2012-13</c:v>
                </c:pt>
                <c:pt idx="12">
                  <c:v>2013-14</c:v>
                </c:pt>
                <c:pt idx="13">
                  <c:v>2014-15</c:v>
                </c:pt>
                <c:pt idx="14">
                  <c:v>2015-16</c:v>
                </c:pt>
                <c:pt idx="15">
                  <c:v>2016-17</c:v>
                </c:pt>
                <c:pt idx="16">
                  <c:v>2017-18</c:v>
                </c:pt>
                <c:pt idx="17">
                  <c:v>2018-19</c:v>
                </c:pt>
                <c:pt idx="18">
                  <c:v>2019-20</c:v>
                </c:pt>
              </c:strCache>
            </c:strRef>
          </c:cat>
          <c:val>
            <c:numRef>
              <c:f>Mango!$B$4:$T$4</c:f>
              <c:numCache>
                <c:formatCode>0.0000</c:formatCode>
                <c:ptCount val="19"/>
                <c:pt idx="0">
                  <c:v>4.7900000000000012E-2</c:v>
                </c:pt>
                <c:pt idx="1">
                  <c:v>4.9900000000000014E-2</c:v>
                </c:pt>
                <c:pt idx="2">
                  <c:v>5.8049999999999997E-2</c:v>
                </c:pt>
                <c:pt idx="3">
                  <c:v>5.9639999999999999E-2</c:v>
                </c:pt>
                <c:pt idx="4">
                  <c:v>6.7000000000000004E-2</c:v>
                </c:pt>
                <c:pt idx="5">
                  <c:v>8.5100000000000023E-2</c:v>
                </c:pt>
                <c:pt idx="6">
                  <c:v>8.5100000000000023E-2</c:v>
                </c:pt>
                <c:pt idx="7">
                  <c:v>8.5100000000000023E-2</c:v>
                </c:pt>
                <c:pt idx="8">
                  <c:v>8.5100000000000023E-2</c:v>
                </c:pt>
                <c:pt idx="9">
                  <c:v>8.5120000000000043E-2</c:v>
                </c:pt>
                <c:pt idx="10">
                  <c:v>8.4240000000000023E-2</c:v>
                </c:pt>
                <c:pt idx="11">
                  <c:v>7.9239999999999991E-2</c:v>
                </c:pt>
                <c:pt idx="12">
                  <c:v>7.4500000000000094E-2</c:v>
                </c:pt>
                <c:pt idx="13">
                  <c:v>7.4150000000000021E-2</c:v>
                </c:pt>
                <c:pt idx="14">
                  <c:v>7.4570000000000011E-2</c:v>
                </c:pt>
                <c:pt idx="15">
                  <c:v>7.4600000000000014E-2</c:v>
                </c:pt>
                <c:pt idx="16">
                  <c:v>7.4840000000000004E-2</c:v>
                </c:pt>
                <c:pt idx="17">
                  <c:v>4.7590000000000014E-2</c:v>
                </c:pt>
                <c:pt idx="18">
                  <c:v>4.7590000000000014E-2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C771-43BE-AFD0-1698B212FFF7}"/>
            </c:ext>
          </c:extLst>
        </c:ser>
        <c:ser>
          <c:idx val="3"/>
          <c:order val="3"/>
          <c:tx>
            <c:strRef>
              <c:f>Mango!$A$5</c:f>
              <c:strCache>
                <c:ptCount val="1"/>
                <c:pt idx="0">
                  <c:v>SOUTH PUNJAB</c:v>
                </c:pt>
              </c:strCache>
            </c:strRef>
          </c:tx>
          <c:spPr>
            <a:ln>
              <a:solidFill>
                <a:srgbClr val="00B050"/>
              </a:solidFill>
            </a:ln>
          </c:spPr>
          <c:marker>
            <c:symbol val="none"/>
          </c:marker>
          <c:cat>
            <c:strRef>
              <c:f>Mango!$B$1:$T$1</c:f>
              <c:strCache>
                <c:ptCount val="19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2006-07</c:v>
                </c:pt>
                <c:pt idx="6">
                  <c:v>2007-08</c:v>
                </c:pt>
                <c:pt idx="7">
                  <c:v>2008-09</c:v>
                </c:pt>
                <c:pt idx="8">
                  <c:v>2009-10</c:v>
                </c:pt>
                <c:pt idx="9">
                  <c:v>2010-11</c:v>
                </c:pt>
                <c:pt idx="10">
                  <c:v>2011-12</c:v>
                </c:pt>
                <c:pt idx="11">
                  <c:v>2012-13</c:v>
                </c:pt>
                <c:pt idx="12">
                  <c:v>2013-14</c:v>
                </c:pt>
                <c:pt idx="13">
                  <c:v>2014-15</c:v>
                </c:pt>
                <c:pt idx="14">
                  <c:v>2015-16</c:v>
                </c:pt>
                <c:pt idx="15">
                  <c:v>2016-17</c:v>
                </c:pt>
                <c:pt idx="16">
                  <c:v>2017-18</c:v>
                </c:pt>
                <c:pt idx="17">
                  <c:v>2018-19</c:v>
                </c:pt>
                <c:pt idx="18">
                  <c:v>2019-20</c:v>
                </c:pt>
              </c:strCache>
            </c:strRef>
          </c:cat>
          <c:val>
            <c:numRef>
              <c:f>Mango!$B$5:$T$5</c:f>
              <c:numCache>
                <c:formatCode>0.0000</c:formatCode>
                <c:ptCount val="19"/>
                <c:pt idx="0">
                  <c:v>9.5500000000000265E-2</c:v>
                </c:pt>
                <c:pt idx="1">
                  <c:v>9.8120000000000346E-2</c:v>
                </c:pt>
                <c:pt idx="2">
                  <c:v>0.10642000000000019</c:v>
                </c:pt>
                <c:pt idx="3">
                  <c:v>0.10831</c:v>
                </c:pt>
                <c:pt idx="4">
                  <c:v>0.22422000000000003</c:v>
                </c:pt>
                <c:pt idx="5">
                  <c:v>0.25315000000000004</c:v>
                </c:pt>
                <c:pt idx="6">
                  <c:v>0.25369000000000003</c:v>
                </c:pt>
                <c:pt idx="7">
                  <c:v>0.25417000000000001</c:v>
                </c:pt>
                <c:pt idx="8">
                  <c:v>0.25404000000000004</c:v>
                </c:pt>
                <c:pt idx="9">
                  <c:v>0.25316000000000005</c:v>
                </c:pt>
                <c:pt idx="10">
                  <c:v>0.25208000000000008</c:v>
                </c:pt>
                <c:pt idx="11">
                  <c:v>0.24748000000000045</c:v>
                </c:pt>
                <c:pt idx="12">
                  <c:v>0.24309000000000044</c:v>
                </c:pt>
                <c:pt idx="13">
                  <c:v>0.24339000000000038</c:v>
                </c:pt>
                <c:pt idx="14">
                  <c:v>0.24318999999999999</c:v>
                </c:pt>
                <c:pt idx="15">
                  <c:v>0.24336000000000024</c:v>
                </c:pt>
                <c:pt idx="16">
                  <c:v>0.24366500000000021</c:v>
                </c:pt>
                <c:pt idx="17">
                  <c:v>0.23666899999999999</c:v>
                </c:pt>
                <c:pt idx="18">
                  <c:v>0.23641400000000051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C771-43BE-AFD0-1698B212FF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28655104"/>
        <c:axId val="228656640"/>
      </c:lineChart>
      <c:catAx>
        <c:axId val="2286551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28656640"/>
        <c:crosses val="autoZero"/>
        <c:auto val="1"/>
        <c:lblAlgn val="ctr"/>
        <c:lblOffset val="100"/>
        <c:noMultiLvlLbl val="0"/>
      </c:catAx>
      <c:valAx>
        <c:axId val="228656640"/>
        <c:scaling>
          <c:orientation val="minMax"/>
        </c:scaling>
        <c:delete val="0"/>
        <c:axPos val="l"/>
        <c:majorGridlines/>
        <c:numFmt formatCode="0.0000" sourceLinked="1"/>
        <c:majorTickMark val="out"/>
        <c:minorTickMark val="none"/>
        <c:tickLblPos val="nextTo"/>
        <c:crossAx val="22865510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2819962363195165"/>
          <c:y val="0.30513680108168345"/>
          <c:w val="0.17022804932402341"/>
          <c:h val="0.18265569076592722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Mango!$A$19</c:f>
              <c:strCache>
                <c:ptCount val="1"/>
                <c:pt idx="0">
                  <c:v>MULTAN DIV.</c:v>
                </c:pt>
              </c:strCache>
            </c:strRef>
          </c:tx>
          <c:marker>
            <c:symbol val="none"/>
          </c:marker>
          <c:cat>
            <c:strRef>
              <c:f>Mango!$B$18:$T$18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Mango!$B$19:$T$19</c:f>
              <c:numCache>
                <c:formatCode>0.0000</c:formatCode>
                <c:ptCount val="10"/>
                <c:pt idx="0">
                  <c:v>0.65012000000000303</c:v>
                </c:pt>
                <c:pt idx="1">
                  <c:v>0.63485000000000302</c:v>
                </c:pt>
                <c:pt idx="2">
                  <c:v>0.63762000000000363</c:v>
                </c:pt>
                <c:pt idx="3">
                  <c:v>0.63528999999999991</c:v>
                </c:pt>
                <c:pt idx="4">
                  <c:v>0.64270000000000305</c:v>
                </c:pt>
                <c:pt idx="5">
                  <c:v>0.62234000000000256</c:v>
                </c:pt>
                <c:pt idx="6">
                  <c:v>0.63229000000000268</c:v>
                </c:pt>
                <c:pt idx="7">
                  <c:v>0.61147600000000002</c:v>
                </c:pt>
                <c:pt idx="8">
                  <c:v>0.64240500000000256</c:v>
                </c:pt>
                <c:pt idx="9">
                  <c:v>0.61783399999999999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FF11-4A1E-A78D-008CBAC69803}"/>
            </c:ext>
          </c:extLst>
        </c:ser>
        <c:ser>
          <c:idx val="1"/>
          <c:order val="1"/>
          <c:tx>
            <c:strRef>
              <c:f>Mango!$A$20</c:f>
              <c:strCache>
                <c:ptCount val="1"/>
                <c:pt idx="0">
                  <c:v>Multan.</c:v>
                </c:pt>
              </c:strCache>
            </c:strRef>
          </c:tx>
          <c:cat>
            <c:strRef>
              <c:f>Mango!$B$18:$T$18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Mango!$B$20:$T$20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FF11-4A1E-A78D-008CBAC69803}"/>
            </c:ext>
          </c:extLst>
        </c:ser>
        <c:ser>
          <c:idx val="2"/>
          <c:order val="2"/>
          <c:tx>
            <c:strRef>
              <c:f>Mango!$A$21</c:f>
              <c:strCache>
                <c:ptCount val="1"/>
                <c:pt idx="0">
                  <c:v>Lodhran.</c:v>
                </c:pt>
              </c:strCache>
            </c:strRef>
          </c:tx>
          <c:cat>
            <c:strRef>
              <c:f>Mango!$B$18:$T$18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Mango!$B$21:$T$21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FF11-4A1E-A78D-008CBAC69803}"/>
            </c:ext>
          </c:extLst>
        </c:ser>
        <c:ser>
          <c:idx val="3"/>
          <c:order val="3"/>
          <c:tx>
            <c:strRef>
              <c:f>Mango!$A$22</c:f>
              <c:strCache>
                <c:ptCount val="1"/>
                <c:pt idx="0">
                  <c:v>Khanewal.</c:v>
                </c:pt>
              </c:strCache>
            </c:strRef>
          </c:tx>
          <c:cat>
            <c:strRef>
              <c:f>Mango!$B$18:$T$18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Mango!$B$22:$T$22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FF11-4A1E-A78D-008CBAC69803}"/>
            </c:ext>
          </c:extLst>
        </c:ser>
        <c:ser>
          <c:idx val="4"/>
          <c:order val="4"/>
          <c:tx>
            <c:strRef>
              <c:f>Mango!$A$23</c:f>
              <c:strCache>
                <c:ptCount val="1"/>
                <c:pt idx="0">
                  <c:v>Vehari.</c:v>
                </c:pt>
              </c:strCache>
            </c:strRef>
          </c:tx>
          <c:cat>
            <c:strRef>
              <c:f>Mango!$B$18:$T$18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Mango!$B$23:$T$23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FF11-4A1E-A78D-008CBAC69803}"/>
            </c:ext>
          </c:extLst>
        </c:ser>
        <c:ser>
          <c:idx val="5"/>
          <c:order val="5"/>
          <c:tx>
            <c:strRef>
              <c:f>Mango!$A$24</c:f>
              <c:strCache>
                <c:ptCount val="1"/>
                <c:pt idx="0">
                  <c:v>D.G.KHAN DIV.</c:v>
                </c:pt>
              </c:strCache>
            </c:strRef>
          </c:tx>
          <c:marker>
            <c:symbol val="none"/>
          </c:marker>
          <c:cat>
            <c:strRef>
              <c:f>Mango!$B$18:$T$18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Mango!$B$24:$T$24</c:f>
              <c:numCache>
                <c:formatCode>0.0000</c:formatCode>
                <c:ptCount val="10"/>
                <c:pt idx="0">
                  <c:v>0.24982000000000001</c:v>
                </c:pt>
                <c:pt idx="1">
                  <c:v>0.24196000000000073</c:v>
                </c:pt>
                <c:pt idx="2">
                  <c:v>0.25344</c:v>
                </c:pt>
                <c:pt idx="3">
                  <c:v>0.24570000000000061</c:v>
                </c:pt>
                <c:pt idx="4">
                  <c:v>0.25631000000000032</c:v>
                </c:pt>
                <c:pt idx="5">
                  <c:v>0.24394000000000096</c:v>
                </c:pt>
                <c:pt idx="6">
                  <c:v>0.28162000000000031</c:v>
                </c:pt>
                <c:pt idx="7">
                  <c:v>0.27161600000000002</c:v>
                </c:pt>
                <c:pt idx="8">
                  <c:v>0.38668900000000134</c:v>
                </c:pt>
                <c:pt idx="9">
                  <c:v>0.39874900000000002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FF11-4A1E-A78D-008CBAC69803}"/>
            </c:ext>
          </c:extLst>
        </c:ser>
        <c:ser>
          <c:idx val="6"/>
          <c:order val="6"/>
          <c:tx>
            <c:strRef>
              <c:f>Mango!$A$25</c:f>
              <c:strCache>
                <c:ptCount val="1"/>
                <c:pt idx="0">
                  <c:v>Muzaffargarh.</c:v>
                </c:pt>
              </c:strCache>
            </c:strRef>
          </c:tx>
          <c:cat>
            <c:strRef>
              <c:f>Mango!$B$18:$T$18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Mango!$B$25:$T$25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FF11-4A1E-A78D-008CBAC69803}"/>
            </c:ext>
          </c:extLst>
        </c:ser>
        <c:ser>
          <c:idx val="7"/>
          <c:order val="7"/>
          <c:tx>
            <c:strRef>
              <c:f>Mango!$A$26</c:f>
              <c:strCache>
                <c:ptCount val="1"/>
                <c:pt idx="0">
                  <c:v>Layyah.</c:v>
                </c:pt>
              </c:strCache>
            </c:strRef>
          </c:tx>
          <c:cat>
            <c:strRef>
              <c:f>Mango!$B$18:$T$18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Mango!$B$26:$T$26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7-FF11-4A1E-A78D-008CBAC69803}"/>
            </c:ext>
          </c:extLst>
        </c:ser>
        <c:ser>
          <c:idx val="8"/>
          <c:order val="8"/>
          <c:tx>
            <c:strRef>
              <c:f>Mango!$A$27</c:f>
              <c:strCache>
                <c:ptCount val="1"/>
                <c:pt idx="0">
                  <c:v>D.G.khan.</c:v>
                </c:pt>
              </c:strCache>
            </c:strRef>
          </c:tx>
          <c:cat>
            <c:strRef>
              <c:f>Mango!$B$18:$T$18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Mango!$B$27:$T$27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8-FF11-4A1E-A78D-008CBAC69803}"/>
            </c:ext>
          </c:extLst>
        </c:ser>
        <c:ser>
          <c:idx val="9"/>
          <c:order val="9"/>
          <c:tx>
            <c:strRef>
              <c:f>Mango!$A$28</c:f>
              <c:strCache>
                <c:ptCount val="1"/>
                <c:pt idx="0">
                  <c:v>Rajanpur.</c:v>
                </c:pt>
              </c:strCache>
            </c:strRef>
          </c:tx>
          <c:cat>
            <c:strRef>
              <c:f>Mango!$B$18:$T$18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Mango!$B$28:$T$28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9-FF11-4A1E-A78D-008CBAC69803}"/>
            </c:ext>
          </c:extLst>
        </c:ser>
        <c:ser>
          <c:idx val="10"/>
          <c:order val="10"/>
          <c:tx>
            <c:strRef>
              <c:f>Mango!$A$29</c:f>
              <c:strCache>
                <c:ptCount val="1"/>
                <c:pt idx="0">
                  <c:v>BAHAWALPUR. DIV</c:v>
                </c:pt>
              </c:strCache>
            </c:strRef>
          </c:tx>
          <c:marker>
            <c:symbol val="none"/>
          </c:marker>
          <c:cat>
            <c:strRef>
              <c:f>Mango!$B$18:$T$18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Mango!$B$29:$T$29</c:f>
              <c:numCache>
                <c:formatCode>0.0000</c:formatCode>
                <c:ptCount val="10"/>
                <c:pt idx="0">
                  <c:v>0.51058999999999766</c:v>
                </c:pt>
                <c:pt idx="1">
                  <c:v>0.33424000000000031</c:v>
                </c:pt>
                <c:pt idx="2">
                  <c:v>0.30027000000000031</c:v>
                </c:pt>
                <c:pt idx="3">
                  <c:v>0.28538000000000152</c:v>
                </c:pt>
                <c:pt idx="4">
                  <c:v>0.32938000000000262</c:v>
                </c:pt>
                <c:pt idx="5">
                  <c:v>0.27912000000000031</c:v>
                </c:pt>
                <c:pt idx="6">
                  <c:v>0.38632000000000216</c:v>
                </c:pt>
                <c:pt idx="7">
                  <c:v>0.38420500000000007</c:v>
                </c:pt>
                <c:pt idx="8">
                  <c:v>0.27174600000000004</c:v>
                </c:pt>
                <c:pt idx="9">
                  <c:v>0.258048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A-FF11-4A1E-A78D-008CBAC69803}"/>
            </c:ext>
          </c:extLst>
        </c:ser>
        <c:ser>
          <c:idx val="11"/>
          <c:order val="11"/>
          <c:tx>
            <c:strRef>
              <c:f>Mango!$A$30</c:f>
              <c:strCache>
                <c:ptCount val="1"/>
                <c:pt idx="0">
                  <c:v>Bahawalpur.</c:v>
                </c:pt>
              </c:strCache>
            </c:strRef>
          </c:tx>
          <c:cat>
            <c:strRef>
              <c:f>Mango!$B$18:$T$18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Mango!$B$30:$T$30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B-FF11-4A1E-A78D-008CBAC69803}"/>
            </c:ext>
          </c:extLst>
        </c:ser>
        <c:ser>
          <c:idx val="12"/>
          <c:order val="12"/>
          <c:tx>
            <c:strRef>
              <c:f>Mango!$A$31</c:f>
              <c:strCache>
                <c:ptCount val="1"/>
                <c:pt idx="0">
                  <c:v>Rahim Yar Khan</c:v>
                </c:pt>
              </c:strCache>
            </c:strRef>
          </c:tx>
          <c:cat>
            <c:strRef>
              <c:f>Mango!$B$18:$T$18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Mango!$B$31:$T$31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C-FF11-4A1E-A78D-008CBAC69803}"/>
            </c:ext>
          </c:extLst>
        </c:ser>
        <c:ser>
          <c:idx val="13"/>
          <c:order val="13"/>
          <c:tx>
            <c:strRef>
              <c:f>Mango!$A$32</c:f>
              <c:strCache>
                <c:ptCount val="1"/>
                <c:pt idx="0">
                  <c:v>Bahawalnagar.</c:v>
                </c:pt>
              </c:strCache>
            </c:strRef>
          </c:tx>
          <c:cat>
            <c:strRef>
              <c:f>Mango!$B$18:$T$18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Mango!$B$32:$T$32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D-FF11-4A1E-A78D-008CBAC69803}"/>
            </c:ext>
          </c:extLst>
        </c:ser>
        <c:ser>
          <c:idx val="14"/>
          <c:order val="14"/>
          <c:tx>
            <c:strRef>
              <c:f>Mango!$A$33</c:f>
              <c:strCache>
                <c:ptCount val="1"/>
                <c:pt idx="0">
                  <c:v>The South Punjab</c:v>
                </c:pt>
              </c:strCache>
            </c:strRef>
          </c:tx>
          <c:marker>
            <c:symbol val="none"/>
          </c:marker>
          <c:cat>
            <c:strRef>
              <c:f>Mango!$B$18:$T$18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Mango!$B$33:$T$33</c:f>
              <c:numCache>
                <c:formatCode>0.0000</c:formatCode>
                <c:ptCount val="10"/>
                <c:pt idx="0">
                  <c:v>1.4105299999999943</c:v>
                </c:pt>
                <c:pt idx="1">
                  <c:v>1.2110500000000002</c:v>
                </c:pt>
                <c:pt idx="2">
                  <c:v>1.19133</c:v>
                </c:pt>
                <c:pt idx="3">
                  <c:v>1.1663699999999999</c:v>
                </c:pt>
                <c:pt idx="4">
                  <c:v>1.2283899999999999</c:v>
                </c:pt>
                <c:pt idx="5">
                  <c:v>1.1454</c:v>
                </c:pt>
                <c:pt idx="6">
                  <c:v>1.30023</c:v>
                </c:pt>
                <c:pt idx="7">
                  <c:v>1.2672969999999948</c:v>
                </c:pt>
                <c:pt idx="8">
                  <c:v>1.30084</c:v>
                </c:pt>
                <c:pt idx="9">
                  <c:v>1.2746309999999998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E-FF11-4A1E-A78D-008CBAC698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29405056"/>
        <c:axId val="229406592"/>
      </c:lineChart>
      <c:catAx>
        <c:axId val="22940505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29406592"/>
        <c:crosses val="autoZero"/>
        <c:auto val="1"/>
        <c:lblAlgn val="ctr"/>
        <c:lblOffset val="100"/>
        <c:noMultiLvlLbl val="0"/>
      </c:catAx>
      <c:valAx>
        <c:axId val="229406592"/>
        <c:scaling>
          <c:orientation val="minMax"/>
        </c:scaling>
        <c:delete val="0"/>
        <c:axPos val="l"/>
        <c:majorGridlines/>
        <c:numFmt formatCode="0.0000" sourceLinked="1"/>
        <c:majorTickMark val="out"/>
        <c:minorTickMark val="none"/>
        <c:tickLblPos val="nextTo"/>
        <c:crossAx val="229405056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7992003336031809E-2"/>
          <c:y val="2.7618208171739787E-2"/>
          <c:w val="0.92861125420070256"/>
          <c:h val="0.86006640028205428"/>
        </c:manualLayout>
      </c:layout>
      <c:lineChart>
        <c:grouping val="standard"/>
        <c:varyColors val="0"/>
        <c:ser>
          <c:idx val="0"/>
          <c:order val="0"/>
          <c:tx>
            <c:strRef>
              <c:f>Mango!$A$8</c:f>
              <c:strCache>
                <c:ptCount val="1"/>
                <c:pt idx="0">
                  <c:v>MULTAN DIV.</c:v>
                </c:pt>
              </c:strCache>
            </c:strRef>
          </c:tx>
          <c:spPr>
            <a:ln>
              <a:solidFill>
                <a:srgbClr val="00B0F0"/>
              </a:solidFill>
            </a:ln>
          </c:spPr>
          <c:marker>
            <c:symbol val="none"/>
          </c:marker>
          <c:cat>
            <c:strRef>
              <c:f>Mango!$B$7:$T$7</c:f>
              <c:strCache>
                <c:ptCount val="19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2006-07</c:v>
                </c:pt>
                <c:pt idx="6">
                  <c:v>2007-08</c:v>
                </c:pt>
                <c:pt idx="7">
                  <c:v>2008-09</c:v>
                </c:pt>
                <c:pt idx="8">
                  <c:v>2009-10</c:v>
                </c:pt>
                <c:pt idx="9">
                  <c:v>2010-11</c:v>
                </c:pt>
                <c:pt idx="10">
                  <c:v>2011-12</c:v>
                </c:pt>
                <c:pt idx="11">
                  <c:v>2012-13</c:v>
                </c:pt>
                <c:pt idx="12">
                  <c:v>2013-14</c:v>
                </c:pt>
                <c:pt idx="13">
                  <c:v>2014-15</c:v>
                </c:pt>
                <c:pt idx="14">
                  <c:v>2015-16</c:v>
                </c:pt>
                <c:pt idx="15">
                  <c:v>2016-17</c:v>
                </c:pt>
                <c:pt idx="16">
                  <c:v>2017-18</c:v>
                </c:pt>
                <c:pt idx="17">
                  <c:v>2018-19</c:v>
                </c:pt>
                <c:pt idx="18">
                  <c:v>2019-20</c:v>
                </c:pt>
              </c:strCache>
            </c:strRef>
          </c:cat>
          <c:val>
            <c:numRef>
              <c:f>Mango!$B$8:$T$8</c:f>
              <c:numCache>
                <c:formatCode>0.0000</c:formatCode>
                <c:ptCount val="19"/>
                <c:pt idx="0">
                  <c:v>0.17498000000000041</c:v>
                </c:pt>
                <c:pt idx="1">
                  <c:v>0.17822000000000021</c:v>
                </c:pt>
                <c:pt idx="2">
                  <c:v>0.17219000000000001</c:v>
                </c:pt>
                <c:pt idx="3">
                  <c:v>0.18307000000000001</c:v>
                </c:pt>
                <c:pt idx="4">
                  <c:v>0.57103000000000004</c:v>
                </c:pt>
                <c:pt idx="5">
                  <c:v>0.57688000000000061</c:v>
                </c:pt>
                <c:pt idx="6">
                  <c:v>0.58587</c:v>
                </c:pt>
                <c:pt idx="7">
                  <c:v>0.58065</c:v>
                </c:pt>
                <c:pt idx="8">
                  <c:v>0.62908000000000064</c:v>
                </c:pt>
                <c:pt idx="9">
                  <c:v>0.65012000000000203</c:v>
                </c:pt>
                <c:pt idx="10">
                  <c:v>0.63485000000000202</c:v>
                </c:pt>
                <c:pt idx="11">
                  <c:v>0.63762000000000241</c:v>
                </c:pt>
                <c:pt idx="12">
                  <c:v>0.63528999999999991</c:v>
                </c:pt>
                <c:pt idx="13">
                  <c:v>0.64270000000000205</c:v>
                </c:pt>
                <c:pt idx="14">
                  <c:v>0.62234000000000178</c:v>
                </c:pt>
                <c:pt idx="15">
                  <c:v>0.6322900000000018</c:v>
                </c:pt>
                <c:pt idx="16">
                  <c:v>0.61147600000000002</c:v>
                </c:pt>
                <c:pt idx="17">
                  <c:v>0.64240500000000178</c:v>
                </c:pt>
                <c:pt idx="18">
                  <c:v>0.61783399999999999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62C6-48D5-8690-D5CE7EE55DDD}"/>
            </c:ext>
          </c:extLst>
        </c:ser>
        <c:ser>
          <c:idx val="1"/>
          <c:order val="1"/>
          <c:tx>
            <c:strRef>
              <c:f>Mango!$A$9</c:f>
              <c:strCache>
                <c:ptCount val="1"/>
                <c:pt idx="0">
                  <c:v>D.G.KHAN DIV.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strRef>
              <c:f>Mango!$B$7:$T$7</c:f>
              <c:strCache>
                <c:ptCount val="19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2006-07</c:v>
                </c:pt>
                <c:pt idx="6">
                  <c:v>2007-08</c:v>
                </c:pt>
                <c:pt idx="7">
                  <c:v>2008-09</c:v>
                </c:pt>
                <c:pt idx="8">
                  <c:v>2009-10</c:v>
                </c:pt>
                <c:pt idx="9">
                  <c:v>2010-11</c:v>
                </c:pt>
                <c:pt idx="10">
                  <c:v>2011-12</c:v>
                </c:pt>
                <c:pt idx="11">
                  <c:v>2012-13</c:v>
                </c:pt>
                <c:pt idx="12">
                  <c:v>2013-14</c:v>
                </c:pt>
                <c:pt idx="13">
                  <c:v>2014-15</c:v>
                </c:pt>
                <c:pt idx="14">
                  <c:v>2015-16</c:v>
                </c:pt>
                <c:pt idx="15">
                  <c:v>2016-17</c:v>
                </c:pt>
                <c:pt idx="16">
                  <c:v>2017-18</c:v>
                </c:pt>
                <c:pt idx="17">
                  <c:v>2018-19</c:v>
                </c:pt>
                <c:pt idx="18">
                  <c:v>2019-20</c:v>
                </c:pt>
              </c:strCache>
            </c:strRef>
          </c:cat>
          <c:val>
            <c:numRef>
              <c:f>Mango!$B$9:$T$9</c:f>
              <c:numCache>
                <c:formatCode>0.0000</c:formatCode>
                <c:ptCount val="19"/>
                <c:pt idx="0">
                  <c:v>4.9930000000000113E-2</c:v>
                </c:pt>
                <c:pt idx="1">
                  <c:v>5.0459999999999998E-2</c:v>
                </c:pt>
                <c:pt idx="2">
                  <c:v>5.1179999999999976E-2</c:v>
                </c:pt>
                <c:pt idx="3">
                  <c:v>5.1979999999999985E-2</c:v>
                </c:pt>
                <c:pt idx="4">
                  <c:v>0.22961000000000001</c:v>
                </c:pt>
                <c:pt idx="5">
                  <c:v>0.21548000000000045</c:v>
                </c:pt>
                <c:pt idx="6">
                  <c:v>0.21849000000000068</c:v>
                </c:pt>
                <c:pt idx="7">
                  <c:v>0.20926000000000042</c:v>
                </c:pt>
                <c:pt idx="8">
                  <c:v>0.25806000000000001</c:v>
                </c:pt>
                <c:pt idx="9">
                  <c:v>0.24982000000000001</c:v>
                </c:pt>
                <c:pt idx="10">
                  <c:v>0.24196000000000048</c:v>
                </c:pt>
                <c:pt idx="11">
                  <c:v>0.25344</c:v>
                </c:pt>
                <c:pt idx="12">
                  <c:v>0.24570000000000042</c:v>
                </c:pt>
                <c:pt idx="13">
                  <c:v>0.25631000000000032</c:v>
                </c:pt>
                <c:pt idx="14">
                  <c:v>0.24394000000000063</c:v>
                </c:pt>
                <c:pt idx="15">
                  <c:v>0.28162000000000031</c:v>
                </c:pt>
                <c:pt idx="16">
                  <c:v>0.27161600000000002</c:v>
                </c:pt>
                <c:pt idx="17">
                  <c:v>0.38668900000000089</c:v>
                </c:pt>
                <c:pt idx="18">
                  <c:v>0.39874900000000002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62C6-48D5-8690-D5CE7EE55DDD}"/>
            </c:ext>
          </c:extLst>
        </c:ser>
        <c:ser>
          <c:idx val="2"/>
          <c:order val="2"/>
          <c:tx>
            <c:strRef>
              <c:f>Mango!$A$10</c:f>
              <c:strCache>
                <c:ptCount val="1"/>
                <c:pt idx="0">
                  <c:v>BAHAWALPUR DIV.</c:v>
                </c:pt>
              </c:strCache>
            </c:strRef>
          </c:tx>
          <c:spPr>
            <a:ln>
              <a:solidFill>
                <a:srgbClr val="7030A0"/>
              </a:solidFill>
            </a:ln>
          </c:spPr>
          <c:marker>
            <c:symbol val="none"/>
          </c:marker>
          <c:cat>
            <c:strRef>
              <c:f>Mango!$B$7:$T$7</c:f>
              <c:strCache>
                <c:ptCount val="19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2006-07</c:v>
                </c:pt>
                <c:pt idx="6">
                  <c:v>2007-08</c:v>
                </c:pt>
                <c:pt idx="7">
                  <c:v>2008-09</c:v>
                </c:pt>
                <c:pt idx="8">
                  <c:v>2009-10</c:v>
                </c:pt>
                <c:pt idx="9">
                  <c:v>2010-11</c:v>
                </c:pt>
                <c:pt idx="10">
                  <c:v>2011-12</c:v>
                </c:pt>
                <c:pt idx="11">
                  <c:v>2012-13</c:v>
                </c:pt>
                <c:pt idx="12">
                  <c:v>2013-14</c:v>
                </c:pt>
                <c:pt idx="13">
                  <c:v>2014-15</c:v>
                </c:pt>
                <c:pt idx="14">
                  <c:v>2015-16</c:v>
                </c:pt>
                <c:pt idx="15">
                  <c:v>2016-17</c:v>
                </c:pt>
                <c:pt idx="16">
                  <c:v>2017-18</c:v>
                </c:pt>
                <c:pt idx="17">
                  <c:v>2018-19</c:v>
                </c:pt>
                <c:pt idx="18">
                  <c:v>2019-20</c:v>
                </c:pt>
              </c:strCache>
            </c:strRef>
          </c:cat>
          <c:val>
            <c:numRef>
              <c:f>Mango!$B$10:$T$10</c:f>
              <c:numCache>
                <c:formatCode>0.0000</c:formatCode>
                <c:ptCount val="19"/>
                <c:pt idx="0">
                  <c:v>0.29701000000000038</c:v>
                </c:pt>
                <c:pt idx="1">
                  <c:v>0.30877000000000032</c:v>
                </c:pt>
                <c:pt idx="2">
                  <c:v>0.34653000000000006</c:v>
                </c:pt>
                <c:pt idx="3">
                  <c:v>0.36281000000000102</c:v>
                </c:pt>
                <c:pt idx="4">
                  <c:v>0.40809000000000006</c:v>
                </c:pt>
                <c:pt idx="5">
                  <c:v>0.46717000000000031</c:v>
                </c:pt>
                <c:pt idx="6">
                  <c:v>0.47370000000000001</c:v>
                </c:pt>
                <c:pt idx="7">
                  <c:v>0.44013999999999998</c:v>
                </c:pt>
                <c:pt idx="8">
                  <c:v>0.47691000000000078</c:v>
                </c:pt>
                <c:pt idx="9">
                  <c:v>0.51058999999999843</c:v>
                </c:pt>
                <c:pt idx="10">
                  <c:v>0.33424000000000031</c:v>
                </c:pt>
                <c:pt idx="11">
                  <c:v>0.30027000000000031</c:v>
                </c:pt>
                <c:pt idx="12">
                  <c:v>0.28538000000000102</c:v>
                </c:pt>
                <c:pt idx="13">
                  <c:v>0.32938000000000173</c:v>
                </c:pt>
                <c:pt idx="14">
                  <c:v>0.27912000000000031</c:v>
                </c:pt>
                <c:pt idx="15">
                  <c:v>0.38632000000000144</c:v>
                </c:pt>
                <c:pt idx="16">
                  <c:v>0.38420500000000007</c:v>
                </c:pt>
                <c:pt idx="17">
                  <c:v>0.27174600000000004</c:v>
                </c:pt>
                <c:pt idx="18">
                  <c:v>0.258048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62C6-48D5-8690-D5CE7EE55DDD}"/>
            </c:ext>
          </c:extLst>
        </c:ser>
        <c:ser>
          <c:idx val="3"/>
          <c:order val="3"/>
          <c:tx>
            <c:strRef>
              <c:f>Mango!$A$11</c:f>
              <c:strCache>
                <c:ptCount val="1"/>
                <c:pt idx="0">
                  <c:v>SOUTH PUNJAB</c:v>
                </c:pt>
              </c:strCache>
            </c:strRef>
          </c:tx>
          <c:spPr>
            <a:ln>
              <a:solidFill>
                <a:srgbClr val="00B050"/>
              </a:solidFill>
            </a:ln>
          </c:spPr>
          <c:marker>
            <c:symbol val="none"/>
          </c:marker>
          <c:cat>
            <c:strRef>
              <c:f>Mango!$B$7:$T$7</c:f>
              <c:strCache>
                <c:ptCount val="19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2006-07</c:v>
                </c:pt>
                <c:pt idx="6">
                  <c:v>2007-08</c:v>
                </c:pt>
                <c:pt idx="7">
                  <c:v>2008-09</c:v>
                </c:pt>
                <c:pt idx="8">
                  <c:v>2009-10</c:v>
                </c:pt>
                <c:pt idx="9">
                  <c:v>2010-11</c:v>
                </c:pt>
                <c:pt idx="10">
                  <c:v>2011-12</c:v>
                </c:pt>
                <c:pt idx="11">
                  <c:v>2012-13</c:v>
                </c:pt>
                <c:pt idx="12">
                  <c:v>2013-14</c:v>
                </c:pt>
                <c:pt idx="13">
                  <c:v>2014-15</c:v>
                </c:pt>
                <c:pt idx="14">
                  <c:v>2015-16</c:v>
                </c:pt>
                <c:pt idx="15">
                  <c:v>2016-17</c:v>
                </c:pt>
                <c:pt idx="16">
                  <c:v>2017-18</c:v>
                </c:pt>
                <c:pt idx="17">
                  <c:v>2018-19</c:v>
                </c:pt>
                <c:pt idx="18">
                  <c:v>2019-20</c:v>
                </c:pt>
              </c:strCache>
            </c:strRef>
          </c:cat>
          <c:val>
            <c:numRef>
              <c:f>Mango!$B$11:$T$11</c:f>
              <c:numCache>
                <c:formatCode>0.0000</c:formatCode>
                <c:ptCount val="19"/>
                <c:pt idx="0">
                  <c:v>0.52192000000000005</c:v>
                </c:pt>
                <c:pt idx="1">
                  <c:v>0.53744999999999998</c:v>
                </c:pt>
                <c:pt idx="2">
                  <c:v>0.56990000000000063</c:v>
                </c:pt>
                <c:pt idx="3">
                  <c:v>0.59786000000000006</c:v>
                </c:pt>
                <c:pt idx="4">
                  <c:v>1.2087299999999965</c:v>
                </c:pt>
                <c:pt idx="5">
                  <c:v>1.2595299999999956</c:v>
                </c:pt>
                <c:pt idx="6">
                  <c:v>1.27806</c:v>
                </c:pt>
                <c:pt idx="7">
                  <c:v>1.2300499999999999</c:v>
                </c:pt>
                <c:pt idx="8">
                  <c:v>1.3640500000000033</c:v>
                </c:pt>
                <c:pt idx="9">
                  <c:v>1.4105299999999963</c:v>
                </c:pt>
                <c:pt idx="10">
                  <c:v>1.2110500000000002</c:v>
                </c:pt>
                <c:pt idx="11">
                  <c:v>1.19133</c:v>
                </c:pt>
                <c:pt idx="12">
                  <c:v>1.1663699999999999</c:v>
                </c:pt>
                <c:pt idx="13">
                  <c:v>1.2283899999999999</c:v>
                </c:pt>
                <c:pt idx="14">
                  <c:v>1.1454</c:v>
                </c:pt>
                <c:pt idx="15">
                  <c:v>1.30023</c:v>
                </c:pt>
                <c:pt idx="16">
                  <c:v>1.2672969999999966</c:v>
                </c:pt>
                <c:pt idx="17">
                  <c:v>1.30084</c:v>
                </c:pt>
                <c:pt idx="18">
                  <c:v>1.2746309999999998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62C6-48D5-8690-D5CE7EE55D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29272192"/>
        <c:axId val="229278080"/>
      </c:lineChart>
      <c:catAx>
        <c:axId val="2292721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29278080"/>
        <c:crosses val="autoZero"/>
        <c:auto val="1"/>
        <c:lblAlgn val="ctr"/>
        <c:lblOffset val="100"/>
        <c:noMultiLvlLbl val="0"/>
      </c:catAx>
      <c:valAx>
        <c:axId val="229278080"/>
        <c:scaling>
          <c:orientation val="minMax"/>
        </c:scaling>
        <c:delete val="0"/>
        <c:axPos val="l"/>
        <c:majorGridlines/>
        <c:numFmt formatCode="0.0000" sourceLinked="1"/>
        <c:majorTickMark val="out"/>
        <c:minorTickMark val="none"/>
        <c:tickLblPos val="nextTo"/>
        <c:crossAx val="22927219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2980523462604672"/>
          <c:y val="0.31550789360285297"/>
          <c:w val="0.16863713297520078"/>
          <c:h val="0.17992948642613757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Mango!$A$36</c:f>
              <c:strCache>
                <c:ptCount val="1"/>
                <c:pt idx="0">
                  <c:v>MULTAN DIV.</c:v>
                </c:pt>
              </c:strCache>
            </c:strRef>
          </c:tx>
          <c:marker>
            <c:symbol val="none"/>
          </c:marker>
          <c:cat>
            <c:strRef>
              <c:f>Mango!$B$35:$T$35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Mango!$B$36:$T$36</c:f>
              <c:numCache>
                <c:formatCode>0</c:formatCode>
                <c:ptCount val="10"/>
                <c:pt idx="0">
                  <c:v>147.73999999999998</c:v>
                </c:pt>
                <c:pt idx="1">
                  <c:v>144.51</c:v>
                </c:pt>
                <c:pt idx="2">
                  <c:v>144.76999999999998</c:v>
                </c:pt>
                <c:pt idx="3">
                  <c:v>143.76</c:v>
                </c:pt>
                <c:pt idx="4">
                  <c:v>144.58000000000001</c:v>
                </c:pt>
                <c:pt idx="5">
                  <c:v>140.75</c:v>
                </c:pt>
                <c:pt idx="6">
                  <c:v>142.20999999999998</c:v>
                </c:pt>
                <c:pt idx="7">
                  <c:v>137.43846469798657</c:v>
                </c:pt>
                <c:pt idx="8">
                  <c:v>143.61671834582202</c:v>
                </c:pt>
                <c:pt idx="9">
                  <c:v>138.63999999999999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344F-48EF-8609-1A758C89FB37}"/>
            </c:ext>
          </c:extLst>
        </c:ser>
        <c:ser>
          <c:idx val="1"/>
          <c:order val="1"/>
          <c:tx>
            <c:strRef>
              <c:f>Mango!$A$37</c:f>
              <c:strCache>
                <c:ptCount val="1"/>
                <c:pt idx="0">
                  <c:v>Multan.</c:v>
                </c:pt>
              </c:strCache>
            </c:strRef>
          </c:tx>
          <c:cat>
            <c:strRef>
              <c:f>Mango!$B$35:$T$35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Mango!$B$37:$T$37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344F-48EF-8609-1A758C89FB37}"/>
            </c:ext>
          </c:extLst>
        </c:ser>
        <c:ser>
          <c:idx val="2"/>
          <c:order val="2"/>
          <c:tx>
            <c:strRef>
              <c:f>Mango!$A$38</c:f>
              <c:strCache>
                <c:ptCount val="1"/>
                <c:pt idx="0">
                  <c:v>Lodhran.</c:v>
                </c:pt>
              </c:strCache>
            </c:strRef>
          </c:tx>
          <c:cat>
            <c:strRef>
              <c:f>Mango!$B$35:$T$35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Mango!$B$38:$T$38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344F-48EF-8609-1A758C89FB37}"/>
            </c:ext>
          </c:extLst>
        </c:ser>
        <c:ser>
          <c:idx val="3"/>
          <c:order val="3"/>
          <c:tx>
            <c:strRef>
              <c:f>Mango!$A$39</c:f>
              <c:strCache>
                <c:ptCount val="1"/>
                <c:pt idx="0">
                  <c:v>Khanewal.</c:v>
                </c:pt>
              </c:strCache>
            </c:strRef>
          </c:tx>
          <c:cat>
            <c:strRef>
              <c:f>Mango!$B$35:$T$35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Mango!$B$39:$T$39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344F-48EF-8609-1A758C89FB37}"/>
            </c:ext>
          </c:extLst>
        </c:ser>
        <c:ser>
          <c:idx val="4"/>
          <c:order val="4"/>
          <c:tx>
            <c:strRef>
              <c:f>Mango!$A$40</c:f>
              <c:strCache>
                <c:ptCount val="1"/>
                <c:pt idx="0">
                  <c:v>Vehari.</c:v>
                </c:pt>
              </c:strCache>
            </c:strRef>
          </c:tx>
          <c:cat>
            <c:strRef>
              <c:f>Mango!$B$35:$T$35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Mango!$B$40:$T$40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344F-48EF-8609-1A758C89FB37}"/>
            </c:ext>
          </c:extLst>
        </c:ser>
        <c:ser>
          <c:idx val="5"/>
          <c:order val="5"/>
          <c:tx>
            <c:strRef>
              <c:f>Mango!$A$41</c:f>
              <c:strCache>
                <c:ptCount val="1"/>
                <c:pt idx="0">
                  <c:v>D.G.KHAN DIV.</c:v>
                </c:pt>
              </c:strCache>
            </c:strRef>
          </c:tx>
          <c:marker>
            <c:symbol val="none"/>
          </c:marker>
          <c:cat>
            <c:strRef>
              <c:f>Mango!$B$35:$T$35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Mango!$B$41:$T$41</c:f>
              <c:numCache>
                <c:formatCode>0</c:formatCode>
                <c:ptCount val="10"/>
                <c:pt idx="0">
                  <c:v>133.49</c:v>
                </c:pt>
                <c:pt idx="1">
                  <c:v>129.29</c:v>
                </c:pt>
                <c:pt idx="2">
                  <c:v>135.15</c:v>
                </c:pt>
                <c:pt idx="3">
                  <c:v>131.16</c:v>
                </c:pt>
                <c:pt idx="4">
                  <c:v>136.96</c:v>
                </c:pt>
                <c:pt idx="5">
                  <c:v>130.30000000000001</c:v>
                </c:pt>
                <c:pt idx="6">
                  <c:v>152</c:v>
                </c:pt>
                <c:pt idx="7">
                  <c:v>146.64253646347606</c:v>
                </c:pt>
                <c:pt idx="8">
                  <c:v>149.63345737105826</c:v>
                </c:pt>
                <c:pt idx="9">
                  <c:v>153.87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344F-48EF-8609-1A758C89FB37}"/>
            </c:ext>
          </c:extLst>
        </c:ser>
        <c:ser>
          <c:idx val="6"/>
          <c:order val="6"/>
          <c:tx>
            <c:strRef>
              <c:f>Mango!$A$42</c:f>
              <c:strCache>
                <c:ptCount val="1"/>
                <c:pt idx="0">
                  <c:v>Muzaffargarh.</c:v>
                </c:pt>
              </c:strCache>
            </c:strRef>
          </c:tx>
          <c:cat>
            <c:strRef>
              <c:f>Mango!$B$35:$T$35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Mango!$B$42:$T$42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344F-48EF-8609-1A758C89FB37}"/>
            </c:ext>
          </c:extLst>
        </c:ser>
        <c:ser>
          <c:idx val="7"/>
          <c:order val="7"/>
          <c:tx>
            <c:strRef>
              <c:f>Mango!$A$43</c:f>
              <c:strCache>
                <c:ptCount val="1"/>
                <c:pt idx="0">
                  <c:v>Layyah.</c:v>
                </c:pt>
              </c:strCache>
            </c:strRef>
          </c:tx>
          <c:cat>
            <c:strRef>
              <c:f>Mango!$B$35:$T$35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Mango!$B$43:$T$43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7-344F-48EF-8609-1A758C89FB37}"/>
            </c:ext>
          </c:extLst>
        </c:ser>
        <c:ser>
          <c:idx val="8"/>
          <c:order val="8"/>
          <c:tx>
            <c:strRef>
              <c:f>Mango!$A$44</c:f>
              <c:strCache>
                <c:ptCount val="1"/>
                <c:pt idx="0">
                  <c:v>D.G.khan.</c:v>
                </c:pt>
              </c:strCache>
            </c:strRef>
          </c:tx>
          <c:cat>
            <c:strRef>
              <c:f>Mango!$B$35:$T$35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Mango!$B$44:$T$44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8-344F-48EF-8609-1A758C89FB37}"/>
            </c:ext>
          </c:extLst>
        </c:ser>
        <c:ser>
          <c:idx val="9"/>
          <c:order val="9"/>
          <c:tx>
            <c:strRef>
              <c:f>Mango!$A$45</c:f>
              <c:strCache>
                <c:ptCount val="1"/>
                <c:pt idx="0">
                  <c:v>Rajanpur.</c:v>
                </c:pt>
              </c:strCache>
            </c:strRef>
          </c:tx>
          <c:cat>
            <c:strRef>
              <c:f>Mango!$B$35:$T$35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Mango!$B$45:$T$45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9-344F-48EF-8609-1A758C89FB37}"/>
            </c:ext>
          </c:extLst>
        </c:ser>
        <c:ser>
          <c:idx val="10"/>
          <c:order val="10"/>
          <c:tx>
            <c:strRef>
              <c:f>Mango!$A$46</c:f>
              <c:strCache>
                <c:ptCount val="1"/>
                <c:pt idx="0">
                  <c:v>BAHAWALPUR. DIV</c:v>
                </c:pt>
              </c:strCache>
            </c:strRef>
          </c:tx>
          <c:marker>
            <c:symbol val="none"/>
          </c:marker>
          <c:cat>
            <c:strRef>
              <c:f>Mango!$B$35:$T$35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Mango!$B$46:$T$46</c:f>
              <c:numCache>
                <c:formatCode>0</c:formatCode>
                <c:ptCount val="10"/>
                <c:pt idx="0">
                  <c:v>160.70999999999998</c:v>
                </c:pt>
                <c:pt idx="1">
                  <c:v>106.3</c:v>
                </c:pt>
                <c:pt idx="2">
                  <c:v>101.52</c:v>
                </c:pt>
                <c:pt idx="3">
                  <c:v>102.63</c:v>
                </c:pt>
                <c:pt idx="4">
                  <c:v>119.01</c:v>
                </c:pt>
                <c:pt idx="5">
                  <c:v>100.28</c:v>
                </c:pt>
                <c:pt idx="6">
                  <c:v>138.73999999999998</c:v>
                </c:pt>
                <c:pt idx="7">
                  <c:v>137.54169374665955</c:v>
                </c:pt>
                <c:pt idx="8">
                  <c:v>152.98631712544667</c:v>
                </c:pt>
                <c:pt idx="9">
                  <c:v>145.26999999999998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A-344F-48EF-8609-1A758C89FB37}"/>
            </c:ext>
          </c:extLst>
        </c:ser>
        <c:ser>
          <c:idx val="11"/>
          <c:order val="11"/>
          <c:tx>
            <c:strRef>
              <c:f>Mango!$A$47</c:f>
              <c:strCache>
                <c:ptCount val="1"/>
                <c:pt idx="0">
                  <c:v>Bahawalpur.</c:v>
                </c:pt>
              </c:strCache>
            </c:strRef>
          </c:tx>
          <c:cat>
            <c:strRef>
              <c:f>Mango!$B$35:$T$35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Mango!$B$47:$T$47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B-344F-48EF-8609-1A758C89FB37}"/>
            </c:ext>
          </c:extLst>
        </c:ser>
        <c:ser>
          <c:idx val="12"/>
          <c:order val="12"/>
          <c:tx>
            <c:strRef>
              <c:f>Mango!$A$48</c:f>
              <c:strCache>
                <c:ptCount val="1"/>
                <c:pt idx="0">
                  <c:v>Rahim Yar Khan</c:v>
                </c:pt>
              </c:strCache>
            </c:strRef>
          </c:tx>
          <c:cat>
            <c:strRef>
              <c:f>Mango!$B$35:$T$35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Mango!$B$48:$T$48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C-344F-48EF-8609-1A758C89FB37}"/>
            </c:ext>
          </c:extLst>
        </c:ser>
        <c:ser>
          <c:idx val="13"/>
          <c:order val="13"/>
          <c:tx>
            <c:strRef>
              <c:f>Mango!$A$49</c:f>
              <c:strCache>
                <c:ptCount val="1"/>
                <c:pt idx="0">
                  <c:v>Bahawalnagar.</c:v>
                </c:pt>
              </c:strCache>
            </c:strRef>
          </c:tx>
          <c:cat>
            <c:strRef>
              <c:f>Mango!$B$35:$T$35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Mango!$B$49:$T$49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D-344F-48EF-8609-1A758C89FB37}"/>
            </c:ext>
          </c:extLst>
        </c:ser>
        <c:ser>
          <c:idx val="14"/>
          <c:order val="14"/>
          <c:tx>
            <c:strRef>
              <c:f>Mango!$A$50</c:f>
              <c:strCache>
                <c:ptCount val="1"/>
                <c:pt idx="0">
                  <c:v>The South Punjab</c:v>
                </c:pt>
              </c:strCache>
            </c:strRef>
          </c:tx>
          <c:marker>
            <c:symbol val="none"/>
          </c:marker>
          <c:cat>
            <c:strRef>
              <c:f>Mango!$B$35:$T$35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Mango!$B$50:$T$50</c:f>
              <c:numCache>
                <c:formatCode>0</c:formatCode>
                <c:ptCount val="10"/>
                <c:pt idx="0">
                  <c:v>149.27682003475999</c:v>
                </c:pt>
                <c:pt idx="1">
                  <c:v>128.71489844493792</c:v>
                </c:pt>
                <c:pt idx="2">
                  <c:v>128.97249620171388</c:v>
                </c:pt>
                <c:pt idx="3">
                  <c:v>128.55068098235219</c:v>
                </c:pt>
                <c:pt idx="4">
                  <c:v>135.21929775257792</c:v>
                </c:pt>
                <c:pt idx="5">
                  <c:v>126.18757679180888</c:v>
                </c:pt>
                <c:pt idx="6">
                  <c:v>143.14497928994001</c:v>
                </c:pt>
                <c:pt idx="7">
                  <c:v>139.34467906346768</c:v>
                </c:pt>
                <c:pt idx="8">
                  <c:v>147.26096480738923</c:v>
                </c:pt>
                <c:pt idx="9">
                  <c:v>144.44962545365337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E-344F-48EF-8609-1A758C89FB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29633408"/>
        <c:axId val="229512320"/>
      </c:lineChart>
      <c:catAx>
        <c:axId val="2296334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29512320"/>
        <c:crosses val="autoZero"/>
        <c:auto val="1"/>
        <c:lblAlgn val="ctr"/>
        <c:lblOffset val="100"/>
        <c:noMultiLvlLbl val="0"/>
      </c:catAx>
      <c:valAx>
        <c:axId val="229512320"/>
        <c:scaling>
          <c:orientation val="minMax"/>
        </c:scaling>
        <c:delete val="0"/>
        <c:axPos val="l"/>
        <c:majorGridlines/>
        <c:numFmt formatCode="0" sourceLinked="1"/>
        <c:majorTickMark val="out"/>
        <c:minorTickMark val="none"/>
        <c:tickLblPos val="nextTo"/>
        <c:crossAx val="229633408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7817633906872908E-2"/>
          <c:y val="2.8467999192408628E-2"/>
          <c:w val="0.94957507047730161"/>
          <c:h val="0.85576075105996352"/>
        </c:manualLayout>
      </c:layout>
      <c:lineChart>
        <c:grouping val="standard"/>
        <c:varyColors val="0"/>
        <c:ser>
          <c:idx val="0"/>
          <c:order val="0"/>
          <c:tx>
            <c:strRef>
              <c:f>Mango!$A$14</c:f>
              <c:strCache>
                <c:ptCount val="1"/>
                <c:pt idx="0">
                  <c:v>MULTAN DIV.</c:v>
                </c:pt>
              </c:strCache>
            </c:strRef>
          </c:tx>
          <c:spPr>
            <a:ln>
              <a:solidFill>
                <a:srgbClr val="00B0F0"/>
              </a:solidFill>
            </a:ln>
          </c:spPr>
          <c:marker>
            <c:symbol val="none"/>
          </c:marker>
          <c:cat>
            <c:strRef>
              <c:f>Mango!$B$13:$T$13</c:f>
              <c:strCache>
                <c:ptCount val="19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2006-07</c:v>
                </c:pt>
                <c:pt idx="6">
                  <c:v>2007-08</c:v>
                </c:pt>
                <c:pt idx="7">
                  <c:v>2008-09</c:v>
                </c:pt>
                <c:pt idx="8">
                  <c:v>2009-10</c:v>
                </c:pt>
                <c:pt idx="9">
                  <c:v>2010-11</c:v>
                </c:pt>
                <c:pt idx="10">
                  <c:v>2011-12</c:v>
                </c:pt>
                <c:pt idx="11">
                  <c:v>2012-13</c:v>
                </c:pt>
                <c:pt idx="12">
                  <c:v>2013-14</c:v>
                </c:pt>
                <c:pt idx="13">
                  <c:v>2014-15</c:v>
                </c:pt>
                <c:pt idx="14">
                  <c:v>2015-16</c:v>
                </c:pt>
                <c:pt idx="15">
                  <c:v>2016-17</c:v>
                </c:pt>
                <c:pt idx="16">
                  <c:v>2017-18</c:v>
                </c:pt>
                <c:pt idx="17">
                  <c:v>2018-19</c:v>
                </c:pt>
                <c:pt idx="18">
                  <c:v>2019-20</c:v>
                </c:pt>
              </c:strCache>
            </c:strRef>
          </c:cat>
          <c:val>
            <c:numRef>
              <c:f>Mango!$B$14:$T$14</c:f>
              <c:numCache>
                <c:formatCode>0</c:formatCode>
                <c:ptCount val="19"/>
                <c:pt idx="0">
                  <c:v>128.2293260393873</c:v>
                </c:pt>
                <c:pt idx="1">
                  <c:v>128.59871370859142</c:v>
                </c:pt>
                <c:pt idx="2">
                  <c:v>124.08</c:v>
                </c:pt>
                <c:pt idx="3">
                  <c:v>131.25</c:v>
                </c:pt>
                <c:pt idx="4">
                  <c:v>142.13</c:v>
                </c:pt>
                <c:pt idx="5">
                  <c:v>131.04</c:v>
                </c:pt>
                <c:pt idx="6">
                  <c:v>132.75</c:v>
                </c:pt>
                <c:pt idx="7">
                  <c:v>131.36000000000001</c:v>
                </c:pt>
                <c:pt idx="8">
                  <c:v>143.19999999999999</c:v>
                </c:pt>
                <c:pt idx="9">
                  <c:v>147.73999999999998</c:v>
                </c:pt>
                <c:pt idx="10">
                  <c:v>144.51</c:v>
                </c:pt>
                <c:pt idx="11">
                  <c:v>144.76999999999998</c:v>
                </c:pt>
                <c:pt idx="12">
                  <c:v>143.76</c:v>
                </c:pt>
                <c:pt idx="13">
                  <c:v>144.58000000000001</c:v>
                </c:pt>
                <c:pt idx="14">
                  <c:v>140.75</c:v>
                </c:pt>
                <c:pt idx="15">
                  <c:v>142.20999999999998</c:v>
                </c:pt>
                <c:pt idx="16">
                  <c:v>137.43846469798657</c:v>
                </c:pt>
                <c:pt idx="17">
                  <c:v>143.61671834582202</c:v>
                </c:pt>
                <c:pt idx="18">
                  <c:v>138.63999999999999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3D40-4142-B8D9-868F305756AF}"/>
            </c:ext>
          </c:extLst>
        </c:ser>
        <c:ser>
          <c:idx val="1"/>
          <c:order val="1"/>
          <c:tx>
            <c:strRef>
              <c:f>Mango!$A$15</c:f>
              <c:strCache>
                <c:ptCount val="1"/>
                <c:pt idx="0">
                  <c:v>D.G.KHAN DIV.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strRef>
              <c:f>Mango!$B$13:$T$13</c:f>
              <c:strCache>
                <c:ptCount val="19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2006-07</c:v>
                </c:pt>
                <c:pt idx="6">
                  <c:v>2007-08</c:v>
                </c:pt>
                <c:pt idx="7">
                  <c:v>2008-09</c:v>
                </c:pt>
                <c:pt idx="8">
                  <c:v>2009-10</c:v>
                </c:pt>
                <c:pt idx="9">
                  <c:v>2010-11</c:v>
                </c:pt>
                <c:pt idx="10">
                  <c:v>2011-12</c:v>
                </c:pt>
                <c:pt idx="11">
                  <c:v>2012-13</c:v>
                </c:pt>
                <c:pt idx="12">
                  <c:v>2013-14</c:v>
                </c:pt>
                <c:pt idx="13">
                  <c:v>2014-15</c:v>
                </c:pt>
                <c:pt idx="14">
                  <c:v>2015-16</c:v>
                </c:pt>
                <c:pt idx="15">
                  <c:v>2016-17</c:v>
                </c:pt>
                <c:pt idx="16">
                  <c:v>2017-18</c:v>
                </c:pt>
                <c:pt idx="17">
                  <c:v>2018-19</c:v>
                </c:pt>
                <c:pt idx="18">
                  <c:v>2019-20</c:v>
                </c:pt>
              </c:strCache>
            </c:strRef>
          </c:cat>
          <c:val>
            <c:numRef>
              <c:f>Mango!$B$15:$T$15</c:f>
              <c:numCache>
                <c:formatCode>0</c:formatCode>
                <c:ptCount val="19"/>
                <c:pt idx="0">
                  <c:v>121.16999999999999</c:v>
                </c:pt>
                <c:pt idx="1">
                  <c:v>121.9</c:v>
                </c:pt>
                <c:pt idx="2">
                  <c:v>122.54</c:v>
                </c:pt>
                <c:pt idx="3">
                  <c:v>123.24000000000002</c:v>
                </c:pt>
                <c:pt idx="4">
                  <c:v>124.08</c:v>
                </c:pt>
                <c:pt idx="5">
                  <c:v>115.23</c:v>
                </c:pt>
                <c:pt idx="6">
                  <c:v>116.26</c:v>
                </c:pt>
                <c:pt idx="7">
                  <c:v>110.71000000000002</c:v>
                </c:pt>
                <c:pt idx="8">
                  <c:v>134.93</c:v>
                </c:pt>
                <c:pt idx="9">
                  <c:v>133.49</c:v>
                </c:pt>
                <c:pt idx="10">
                  <c:v>129.29</c:v>
                </c:pt>
                <c:pt idx="11">
                  <c:v>135.15</c:v>
                </c:pt>
                <c:pt idx="12">
                  <c:v>131.16</c:v>
                </c:pt>
                <c:pt idx="13">
                  <c:v>136.96</c:v>
                </c:pt>
                <c:pt idx="14">
                  <c:v>130.30000000000001</c:v>
                </c:pt>
                <c:pt idx="15">
                  <c:v>152</c:v>
                </c:pt>
                <c:pt idx="16">
                  <c:v>146.64253646347606</c:v>
                </c:pt>
                <c:pt idx="17">
                  <c:v>149.63345737105846</c:v>
                </c:pt>
                <c:pt idx="18">
                  <c:v>153.87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3D40-4142-B8D9-868F305756AF}"/>
            </c:ext>
          </c:extLst>
        </c:ser>
        <c:ser>
          <c:idx val="2"/>
          <c:order val="2"/>
          <c:tx>
            <c:strRef>
              <c:f>Mango!$A$16</c:f>
              <c:strCache>
                <c:ptCount val="1"/>
                <c:pt idx="0">
                  <c:v>BAHAWALPUR DIV.</c:v>
                </c:pt>
              </c:strCache>
            </c:strRef>
          </c:tx>
          <c:spPr>
            <a:ln>
              <a:solidFill>
                <a:srgbClr val="7030A0"/>
              </a:solidFill>
            </a:ln>
          </c:spPr>
          <c:marker>
            <c:symbol val="none"/>
          </c:marker>
          <c:cat>
            <c:strRef>
              <c:f>Mango!$B$13:$T$13</c:f>
              <c:strCache>
                <c:ptCount val="19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2006-07</c:v>
                </c:pt>
                <c:pt idx="6">
                  <c:v>2007-08</c:v>
                </c:pt>
                <c:pt idx="7">
                  <c:v>2008-09</c:v>
                </c:pt>
                <c:pt idx="8">
                  <c:v>2009-10</c:v>
                </c:pt>
                <c:pt idx="9">
                  <c:v>2010-11</c:v>
                </c:pt>
                <c:pt idx="10">
                  <c:v>2011-12</c:v>
                </c:pt>
                <c:pt idx="11">
                  <c:v>2012-13</c:v>
                </c:pt>
                <c:pt idx="12">
                  <c:v>2013-14</c:v>
                </c:pt>
                <c:pt idx="13">
                  <c:v>2014-15</c:v>
                </c:pt>
                <c:pt idx="14">
                  <c:v>2015-16</c:v>
                </c:pt>
                <c:pt idx="15">
                  <c:v>2016-17</c:v>
                </c:pt>
                <c:pt idx="16">
                  <c:v>2017-18</c:v>
                </c:pt>
                <c:pt idx="17">
                  <c:v>2018-19</c:v>
                </c:pt>
                <c:pt idx="18">
                  <c:v>2019-20</c:v>
                </c:pt>
              </c:strCache>
            </c:strRef>
          </c:cat>
          <c:val>
            <c:numRef>
              <c:f>Mango!$B$16:$T$16</c:f>
              <c:numCache>
                <c:formatCode>0</c:formatCode>
                <c:ptCount val="19"/>
                <c:pt idx="0">
                  <c:v>166.13</c:v>
                </c:pt>
                <c:pt idx="1">
                  <c:v>165.78</c:v>
                </c:pt>
                <c:pt idx="2">
                  <c:v>159.94</c:v>
                </c:pt>
                <c:pt idx="3">
                  <c:v>162.97999999999999</c:v>
                </c:pt>
                <c:pt idx="4">
                  <c:v>163.19</c:v>
                </c:pt>
                <c:pt idx="5">
                  <c:v>147.08000000000001</c:v>
                </c:pt>
                <c:pt idx="6">
                  <c:v>149.13</c:v>
                </c:pt>
                <c:pt idx="7">
                  <c:v>138.57</c:v>
                </c:pt>
                <c:pt idx="8">
                  <c:v>150.15</c:v>
                </c:pt>
                <c:pt idx="9">
                  <c:v>160.70999999999998</c:v>
                </c:pt>
                <c:pt idx="10">
                  <c:v>106.3</c:v>
                </c:pt>
                <c:pt idx="11">
                  <c:v>101.52</c:v>
                </c:pt>
                <c:pt idx="12">
                  <c:v>102.63</c:v>
                </c:pt>
                <c:pt idx="13">
                  <c:v>119.01</c:v>
                </c:pt>
                <c:pt idx="14">
                  <c:v>100.28</c:v>
                </c:pt>
                <c:pt idx="15">
                  <c:v>138.73999999999998</c:v>
                </c:pt>
                <c:pt idx="16">
                  <c:v>137.54169374665955</c:v>
                </c:pt>
                <c:pt idx="17">
                  <c:v>152.98631712544667</c:v>
                </c:pt>
                <c:pt idx="18">
                  <c:v>145.26999999999998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3D40-4142-B8D9-868F305756AF}"/>
            </c:ext>
          </c:extLst>
        </c:ser>
        <c:ser>
          <c:idx val="3"/>
          <c:order val="3"/>
          <c:tx>
            <c:strRef>
              <c:f>Mango!$A$17</c:f>
              <c:strCache>
                <c:ptCount val="1"/>
                <c:pt idx="0">
                  <c:v>SOUTH PUNJAB</c:v>
                </c:pt>
              </c:strCache>
            </c:strRef>
          </c:tx>
          <c:spPr>
            <a:ln>
              <a:solidFill>
                <a:srgbClr val="00B050"/>
              </a:solidFill>
            </a:ln>
          </c:spPr>
          <c:marker>
            <c:symbol val="none"/>
          </c:marker>
          <c:cat>
            <c:strRef>
              <c:f>Mango!$B$13:$T$13</c:f>
              <c:strCache>
                <c:ptCount val="19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2006-07</c:v>
                </c:pt>
                <c:pt idx="6">
                  <c:v>2007-08</c:v>
                </c:pt>
                <c:pt idx="7">
                  <c:v>2008-09</c:v>
                </c:pt>
                <c:pt idx="8">
                  <c:v>2009-10</c:v>
                </c:pt>
                <c:pt idx="9">
                  <c:v>2010-11</c:v>
                </c:pt>
                <c:pt idx="10">
                  <c:v>2011-12</c:v>
                </c:pt>
                <c:pt idx="11">
                  <c:v>2012-13</c:v>
                </c:pt>
                <c:pt idx="12">
                  <c:v>2013-14</c:v>
                </c:pt>
                <c:pt idx="13">
                  <c:v>2014-15</c:v>
                </c:pt>
                <c:pt idx="14">
                  <c:v>2015-16</c:v>
                </c:pt>
                <c:pt idx="15">
                  <c:v>2016-17</c:v>
                </c:pt>
                <c:pt idx="16">
                  <c:v>2017-18</c:v>
                </c:pt>
                <c:pt idx="17">
                  <c:v>2018-19</c:v>
                </c:pt>
                <c:pt idx="18">
                  <c:v>2019-20</c:v>
                </c:pt>
              </c:strCache>
            </c:strRef>
          </c:cat>
          <c:val>
            <c:numRef>
              <c:f>Mango!$B$17:$T$17</c:f>
              <c:numCache>
                <c:formatCode>0</c:formatCode>
                <c:ptCount val="19"/>
                <c:pt idx="0">
                  <c:v>146.42178680628328</c:v>
                </c:pt>
                <c:pt idx="1">
                  <c:v>146.75255197717078</c:v>
                </c:pt>
                <c:pt idx="2">
                  <c:v>143.47642172523967</c:v>
                </c:pt>
                <c:pt idx="3">
                  <c:v>147.88906952266643</c:v>
                </c:pt>
                <c:pt idx="4">
                  <c:v>144.43089001873167</c:v>
                </c:pt>
                <c:pt idx="5">
                  <c:v>133.30170950029668</c:v>
                </c:pt>
                <c:pt idx="6">
                  <c:v>134.97490448973159</c:v>
                </c:pt>
                <c:pt idx="7">
                  <c:v>129.65928158319235</c:v>
                </c:pt>
                <c:pt idx="8">
                  <c:v>143.85776885529907</c:v>
                </c:pt>
                <c:pt idx="9">
                  <c:v>149.27682003476019</c:v>
                </c:pt>
                <c:pt idx="10">
                  <c:v>128.71489844493792</c:v>
                </c:pt>
                <c:pt idx="11">
                  <c:v>128.97249620171368</c:v>
                </c:pt>
                <c:pt idx="12">
                  <c:v>128.55068098235219</c:v>
                </c:pt>
                <c:pt idx="13">
                  <c:v>135.21929775257792</c:v>
                </c:pt>
                <c:pt idx="14">
                  <c:v>126.18757679180888</c:v>
                </c:pt>
                <c:pt idx="15">
                  <c:v>143.1449792899403</c:v>
                </c:pt>
                <c:pt idx="16">
                  <c:v>139.34467906346788</c:v>
                </c:pt>
                <c:pt idx="17">
                  <c:v>147.26096480738923</c:v>
                </c:pt>
                <c:pt idx="18">
                  <c:v>144.44962545365337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3D40-4142-B8D9-868F305756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29775232"/>
        <c:axId val="229776768"/>
      </c:lineChart>
      <c:catAx>
        <c:axId val="2297752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29776768"/>
        <c:crosses val="autoZero"/>
        <c:auto val="1"/>
        <c:lblAlgn val="ctr"/>
        <c:lblOffset val="100"/>
        <c:noMultiLvlLbl val="0"/>
      </c:catAx>
      <c:valAx>
        <c:axId val="229776768"/>
        <c:scaling>
          <c:orientation val="minMax"/>
        </c:scaling>
        <c:delete val="0"/>
        <c:axPos val="l"/>
        <c:majorGridlines/>
        <c:numFmt formatCode="0" sourceLinked="1"/>
        <c:majorTickMark val="out"/>
        <c:minorTickMark val="none"/>
        <c:tickLblPos val="nextTo"/>
        <c:crossAx val="22977523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3138111208321264"/>
          <c:y val="0.35598505955986343"/>
          <c:w val="0.16707567804024487"/>
          <c:h val="0.18546577831617228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Wheat!$A$3</c:f>
              <c:strCache>
                <c:ptCount val="1"/>
                <c:pt idx="0">
                  <c:v>MULTAN DIV.</c:v>
                </c:pt>
              </c:strCache>
            </c:strRef>
          </c:tx>
          <c:marker>
            <c:symbol val="none"/>
          </c:marker>
          <c:cat>
            <c:strRef>
              <c:f>Wheat!$B$2:$U$2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Wheat!$B$3:$U$3</c:f>
              <c:numCache>
                <c:formatCode>0.000</c:formatCode>
                <c:ptCount val="10"/>
                <c:pt idx="0">
                  <c:v>2.02</c:v>
                </c:pt>
                <c:pt idx="1">
                  <c:v>1.8889999999999998</c:v>
                </c:pt>
                <c:pt idx="2">
                  <c:v>2.024</c:v>
                </c:pt>
                <c:pt idx="3">
                  <c:v>2.1630000000000011</c:v>
                </c:pt>
                <c:pt idx="4">
                  <c:v>2.1539999999999999</c:v>
                </c:pt>
                <c:pt idx="5">
                  <c:v>2.1379999999999999</c:v>
                </c:pt>
                <c:pt idx="6">
                  <c:v>2.097</c:v>
                </c:pt>
                <c:pt idx="7">
                  <c:v>2.0619999999999998</c:v>
                </c:pt>
                <c:pt idx="8">
                  <c:v>1.9480000000000048</c:v>
                </c:pt>
                <c:pt idx="9">
                  <c:v>1.804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2385-4D22-ABF5-50065EF13C3B}"/>
            </c:ext>
          </c:extLst>
        </c:ser>
        <c:ser>
          <c:idx val="1"/>
          <c:order val="1"/>
          <c:tx>
            <c:strRef>
              <c:f>Wheat!$A$4</c:f>
              <c:strCache>
                <c:ptCount val="1"/>
                <c:pt idx="0">
                  <c:v>Multan.</c:v>
                </c:pt>
              </c:strCache>
            </c:strRef>
          </c:tx>
          <c:cat>
            <c:strRef>
              <c:f>Wheat!$B$2:$U$2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Wheat!$B$4:$U$4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2385-4D22-ABF5-50065EF13C3B}"/>
            </c:ext>
          </c:extLst>
        </c:ser>
        <c:ser>
          <c:idx val="2"/>
          <c:order val="2"/>
          <c:tx>
            <c:strRef>
              <c:f>Wheat!$A$5</c:f>
              <c:strCache>
                <c:ptCount val="1"/>
                <c:pt idx="0">
                  <c:v>Lodhran.</c:v>
                </c:pt>
              </c:strCache>
            </c:strRef>
          </c:tx>
          <c:cat>
            <c:strRef>
              <c:f>Wheat!$B$2:$U$2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Wheat!$B$5:$U$5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2385-4D22-ABF5-50065EF13C3B}"/>
            </c:ext>
          </c:extLst>
        </c:ser>
        <c:ser>
          <c:idx val="3"/>
          <c:order val="3"/>
          <c:tx>
            <c:strRef>
              <c:f>Wheat!$A$6</c:f>
              <c:strCache>
                <c:ptCount val="1"/>
                <c:pt idx="0">
                  <c:v>Khanewal.</c:v>
                </c:pt>
              </c:strCache>
            </c:strRef>
          </c:tx>
          <c:cat>
            <c:strRef>
              <c:f>Wheat!$B$2:$U$2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Wheat!$B$6:$U$6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2385-4D22-ABF5-50065EF13C3B}"/>
            </c:ext>
          </c:extLst>
        </c:ser>
        <c:ser>
          <c:idx val="4"/>
          <c:order val="4"/>
          <c:tx>
            <c:strRef>
              <c:f>Wheat!$A$7</c:f>
              <c:strCache>
                <c:ptCount val="1"/>
                <c:pt idx="0">
                  <c:v>Vehari.</c:v>
                </c:pt>
              </c:strCache>
            </c:strRef>
          </c:tx>
          <c:cat>
            <c:strRef>
              <c:f>Wheat!$B$2:$U$2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Wheat!$B$7:$U$7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2385-4D22-ABF5-50065EF13C3B}"/>
            </c:ext>
          </c:extLst>
        </c:ser>
        <c:ser>
          <c:idx val="5"/>
          <c:order val="5"/>
          <c:tx>
            <c:strRef>
              <c:f>Wheat!$A$8</c:f>
              <c:strCache>
                <c:ptCount val="1"/>
                <c:pt idx="0">
                  <c:v>D.G.KHAN DIV.</c:v>
                </c:pt>
              </c:strCache>
            </c:strRef>
          </c:tx>
          <c:marker>
            <c:symbol val="none"/>
          </c:marker>
          <c:cat>
            <c:strRef>
              <c:f>Wheat!$B$2:$U$2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Wheat!$B$8:$U$8</c:f>
              <c:numCache>
                <c:formatCode>0.000</c:formatCode>
                <c:ptCount val="10"/>
                <c:pt idx="0">
                  <c:v>2.113</c:v>
                </c:pt>
                <c:pt idx="1">
                  <c:v>2.0219999999999998</c:v>
                </c:pt>
                <c:pt idx="2">
                  <c:v>2.0099999999999998</c:v>
                </c:pt>
                <c:pt idx="3">
                  <c:v>2.181</c:v>
                </c:pt>
                <c:pt idx="4">
                  <c:v>2.246</c:v>
                </c:pt>
                <c:pt idx="5">
                  <c:v>2.2309999999999999</c:v>
                </c:pt>
                <c:pt idx="6">
                  <c:v>2.1709999999999998</c:v>
                </c:pt>
                <c:pt idx="7">
                  <c:v>2.1459999999999999</c:v>
                </c:pt>
                <c:pt idx="8">
                  <c:v>2.1759999999999997</c:v>
                </c:pt>
                <c:pt idx="9">
                  <c:v>2.5209999999999999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2385-4D22-ABF5-50065EF13C3B}"/>
            </c:ext>
          </c:extLst>
        </c:ser>
        <c:ser>
          <c:idx val="6"/>
          <c:order val="6"/>
          <c:tx>
            <c:strRef>
              <c:f>Wheat!$A$9</c:f>
              <c:strCache>
                <c:ptCount val="1"/>
                <c:pt idx="0">
                  <c:v>Muzaffargarh.</c:v>
                </c:pt>
              </c:strCache>
            </c:strRef>
          </c:tx>
          <c:cat>
            <c:strRef>
              <c:f>Wheat!$B$2:$U$2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Wheat!$B$9:$U$9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2385-4D22-ABF5-50065EF13C3B}"/>
            </c:ext>
          </c:extLst>
        </c:ser>
        <c:ser>
          <c:idx val="7"/>
          <c:order val="7"/>
          <c:tx>
            <c:strRef>
              <c:f>Wheat!$A$10</c:f>
              <c:strCache>
                <c:ptCount val="1"/>
                <c:pt idx="0">
                  <c:v>Layyah.</c:v>
                </c:pt>
              </c:strCache>
            </c:strRef>
          </c:tx>
          <c:cat>
            <c:strRef>
              <c:f>Wheat!$B$2:$U$2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Wheat!$B$10:$U$10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7-2385-4D22-ABF5-50065EF13C3B}"/>
            </c:ext>
          </c:extLst>
        </c:ser>
        <c:ser>
          <c:idx val="8"/>
          <c:order val="8"/>
          <c:tx>
            <c:strRef>
              <c:f>Wheat!$A$11</c:f>
              <c:strCache>
                <c:ptCount val="1"/>
                <c:pt idx="0">
                  <c:v>D.G.khan.</c:v>
                </c:pt>
              </c:strCache>
            </c:strRef>
          </c:tx>
          <c:cat>
            <c:strRef>
              <c:f>Wheat!$B$2:$U$2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Wheat!$B$11:$U$11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8-2385-4D22-ABF5-50065EF13C3B}"/>
            </c:ext>
          </c:extLst>
        </c:ser>
        <c:ser>
          <c:idx val="9"/>
          <c:order val="9"/>
          <c:tx>
            <c:strRef>
              <c:f>Wheat!$A$12</c:f>
              <c:strCache>
                <c:ptCount val="1"/>
                <c:pt idx="0">
                  <c:v>Rajanpur.</c:v>
                </c:pt>
              </c:strCache>
            </c:strRef>
          </c:tx>
          <c:cat>
            <c:strRef>
              <c:f>Wheat!$B$2:$U$2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Wheat!$B$12:$U$12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9-2385-4D22-ABF5-50065EF13C3B}"/>
            </c:ext>
          </c:extLst>
        </c:ser>
        <c:ser>
          <c:idx val="10"/>
          <c:order val="10"/>
          <c:tx>
            <c:strRef>
              <c:f>Wheat!$A$13</c:f>
              <c:strCache>
                <c:ptCount val="1"/>
                <c:pt idx="0">
                  <c:v>BAHAWALPUR. DIV</c:v>
                </c:pt>
              </c:strCache>
            </c:strRef>
          </c:tx>
          <c:marker>
            <c:symbol val="none"/>
          </c:marker>
          <c:cat>
            <c:strRef>
              <c:f>Wheat!$B$2:$U$2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Wheat!$B$13:$U$13</c:f>
              <c:numCache>
                <c:formatCode>0.000</c:formatCode>
                <c:ptCount val="10"/>
                <c:pt idx="0">
                  <c:v>2.2909999999999999</c:v>
                </c:pt>
                <c:pt idx="1">
                  <c:v>2.1850000000000001</c:v>
                </c:pt>
                <c:pt idx="2">
                  <c:v>2.1759999999999997</c:v>
                </c:pt>
                <c:pt idx="3">
                  <c:v>2.3319999999999967</c:v>
                </c:pt>
                <c:pt idx="4">
                  <c:v>2.4489999999999998</c:v>
                </c:pt>
                <c:pt idx="5">
                  <c:v>2.423</c:v>
                </c:pt>
                <c:pt idx="6">
                  <c:v>2.3259999999999987</c:v>
                </c:pt>
                <c:pt idx="7">
                  <c:v>2.2989999999999999</c:v>
                </c:pt>
                <c:pt idx="8">
                  <c:v>2.383</c:v>
                </c:pt>
                <c:pt idx="9">
                  <c:v>2.4609999999999999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A-2385-4D22-ABF5-50065EF13C3B}"/>
            </c:ext>
          </c:extLst>
        </c:ser>
        <c:ser>
          <c:idx val="11"/>
          <c:order val="11"/>
          <c:tx>
            <c:strRef>
              <c:f>Wheat!$A$14</c:f>
              <c:strCache>
                <c:ptCount val="1"/>
                <c:pt idx="0">
                  <c:v>Bahawalpur.</c:v>
                </c:pt>
              </c:strCache>
            </c:strRef>
          </c:tx>
          <c:cat>
            <c:strRef>
              <c:f>Wheat!$B$2:$U$2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Wheat!$B$14:$U$14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B-2385-4D22-ABF5-50065EF13C3B}"/>
            </c:ext>
          </c:extLst>
        </c:ser>
        <c:ser>
          <c:idx val="12"/>
          <c:order val="12"/>
          <c:tx>
            <c:strRef>
              <c:f>Wheat!$A$15</c:f>
              <c:strCache>
                <c:ptCount val="1"/>
                <c:pt idx="0">
                  <c:v>Rahim Yar Khan</c:v>
                </c:pt>
              </c:strCache>
            </c:strRef>
          </c:tx>
          <c:cat>
            <c:strRef>
              <c:f>Wheat!$B$2:$U$2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Wheat!$B$15:$U$15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C-2385-4D22-ABF5-50065EF13C3B}"/>
            </c:ext>
          </c:extLst>
        </c:ser>
        <c:ser>
          <c:idx val="13"/>
          <c:order val="13"/>
          <c:tx>
            <c:strRef>
              <c:f>Wheat!$A$16</c:f>
              <c:strCache>
                <c:ptCount val="1"/>
                <c:pt idx="0">
                  <c:v>Bahawalnagar.</c:v>
                </c:pt>
              </c:strCache>
            </c:strRef>
          </c:tx>
          <c:cat>
            <c:strRef>
              <c:f>Wheat!$B$2:$U$2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Wheat!$B$16:$U$16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D-2385-4D22-ABF5-50065EF13C3B}"/>
            </c:ext>
          </c:extLst>
        </c:ser>
        <c:ser>
          <c:idx val="14"/>
          <c:order val="14"/>
          <c:tx>
            <c:strRef>
              <c:f>Wheat!$A$17</c:f>
              <c:strCache>
                <c:ptCount val="1"/>
                <c:pt idx="0">
                  <c:v> SOUTH PUNJAB</c:v>
                </c:pt>
              </c:strCache>
            </c:strRef>
          </c:tx>
          <c:marker>
            <c:symbol val="none"/>
          </c:marker>
          <c:cat>
            <c:strRef>
              <c:f>Wheat!$B$2:$U$2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Wheat!$B$17:$U$17</c:f>
              <c:numCache>
                <c:formatCode>0.000</c:formatCode>
                <c:ptCount val="10"/>
                <c:pt idx="0">
                  <c:v>6.4239999999999995</c:v>
                </c:pt>
                <c:pt idx="1">
                  <c:v>6.0960000000000001</c:v>
                </c:pt>
                <c:pt idx="2">
                  <c:v>6.21</c:v>
                </c:pt>
                <c:pt idx="3">
                  <c:v>6.6760000000000002</c:v>
                </c:pt>
                <c:pt idx="4">
                  <c:v>6.8490000000000002</c:v>
                </c:pt>
                <c:pt idx="5">
                  <c:v>6.7919999999999998</c:v>
                </c:pt>
                <c:pt idx="6">
                  <c:v>6.5939999999999985</c:v>
                </c:pt>
                <c:pt idx="7">
                  <c:v>6.5069999999999997</c:v>
                </c:pt>
                <c:pt idx="8">
                  <c:v>6.5070000000000006</c:v>
                </c:pt>
                <c:pt idx="9">
                  <c:v>6.7859999999999996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E-2385-4D22-ABF5-50065EF13C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30471936"/>
        <c:axId val="230481920"/>
      </c:lineChart>
      <c:catAx>
        <c:axId val="2304719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30481920"/>
        <c:crosses val="autoZero"/>
        <c:auto val="1"/>
        <c:lblAlgn val="ctr"/>
        <c:lblOffset val="100"/>
        <c:noMultiLvlLbl val="0"/>
      </c:catAx>
      <c:valAx>
        <c:axId val="230481920"/>
        <c:scaling>
          <c:orientation val="minMax"/>
        </c:scaling>
        <c:delete val="0"/>
        <c:axPos val="l"/>
        <c:majorGridlines/>
        <c:numFmt formatCode="0.000" sourceLinked="1"/>
        <c:majorTickMark val="out"/>
        <c:minorTickMark val="none"/>
        <c:tickLblPos val="nextTo"/>
        <c:crossAx val="230471936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9538252162924077E-2"/>
          <c:y val="2.7212058051567085E-2"/>
          <c:w val="0.93656289491591205"/>
          <c:h val="0.86212424733673065"/>
        </c:manualLayout>
      </c:layout>
      <c:lineChart>
        <c:grouping val="standard"/>
        <c:varyColors val="0"/>
        <c:ser>
          <c:idx val="0"/>
          <c:order val="0"/>
          <c:tx>
            <c:strRef>
              <c:f>Wheat!$A$3</c:f>
              <c:strCache>
                <c:ptCount val="1"/>
                <c:pt idx="0">
                  <c:v>MULTAN DIV.</c:v>
                </c:pt>
              </c:strCache>
            </c:strRef>
          </c:tx>
          <c:spPr>
            <a:ln>
              <a:solidFill>
                <a:srgbClr val="00B0F0"/>
              </a:solidFill>
            </a:ln>
          </c:spPr>
          <c:marker>
            <c:symbol val="none"/>
          </c:marker>
          <c:cat>
            <c:strRef>
              <c:f>Wheat!$B$2:$U$2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Wheat!$B$3:$U$3</c:f>
              <c:numCache>
                <c:formatCode>0.000</c:formatCode>
                <c:ptCount val="20"/>
                <c:pt idx="0">
                  <c:v>2.1189999999999998</c:v>
                </c:pt>
                <c:pt idx="1">
                  <c:v>2.0949999999999998</c:v>
                </c:pt>
                <c:pt idx="2">
                  <c:v>2.0949999999999998</c:v>
                </c:pt>
                <c:pt idx="3">
                  <c:v>2.0880000000000001</c:v>
                </c:pt>
                <c:pt idx="4">
                  <c:v>2.0789999999999997</c:v>
                </c:pt>
                <c:pt idx="5">
                  <c:v>2.105</c:v>
                </c:pt>
                <c:pt idx="6">
                  <c:v>2.0559999999999987</c:v>
                </c:pt>
                <c:pt idx="7">
                  <c:v>1.9540000000000033</c:v>
                </c:pt>
                <c:pt idx="8">
                  <c:v>2.1669999999999998</c:v>
                </c:pt>
                <c:pt idx="9">
                  <c:v>2.2880000000000011</c:v>
                </c:pt>
                <c:pt idx="10">
                  <c:v>2.02</c:v>
                </c:pt>
                <c:pt idx="11">
                  <c:v>1.8889999999999998</c:v>
                </c:pt>
                <c:pt idx="12">
                  <c:v>2.024</c:v>
                </c:pt>
                <c:pt idx="13">
                  <c:v>2.1630000000000011</c:v>
                </c:pt>
                <c:pt idx="14">
                  <c:v>2.1539999999999999</c:v>
                </c:pt>
                <c:pt idx="15">
                  <c:v>2.1379999999999999</c:v>
                </c:pt>
                <c:pt idx="16">
                  <c:v>2.097</c:v>
                </c:pt>
                <c:pt idx="17">
                  <c:v>2.0619999999999998</c:v>
                </c:pt>
                <c:pt idx="18">
                  <c:v>1.9480000000000033</c:v>
                </c:pt>
                <c:pt idx="19">
                  <c:v>1.804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A461-4D08-AD51-9CAD386F5129}"/>
            </c:ext>
          </c:extLst>
        </c:ser>
        <c:ser>
          <c:idx val="1"/>
          <c:order val="1"/>
          <c:tx>
            <c:strRef>
              <c:f>Wheat!$A$4</c:f>
              <c:strCache>
                <c:ptCount val="1"/>
                <c:pt idx="0">
                  <c:v>Multan.</c:v>
                </c:pt>
              </c:strCache>
            </c:strRef>
          </c:tx>
          <c:cat>
            <c:strRef>
              <c:f>Wheat!$B$2:$U$2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Wheat!$B$4:$U$4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A461-4D08-AD51-9CAD386F5129}"/>
            </c:ext>
          </c:extLst>
        </c:ser>
        <c:ser>
          <c:idx val="2"/>
          <c:order val="2"/>
          <c:tx>
            <c:strRef>
              <c:f>Wheat!$A$5</c:f>
              <c:strCache>
                <c:ptCount val="1"/>
                <c:pt idx="0">
                  <c:v>Lodhran.</c:v>
                </c:pt>
              </c:strCache>
            </c:strRef>
          </c:tx>
          <c:cat>
            <c:strRef>
              <c:f>Wheat!$B$2:$U$2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Wheat!$B$5:$U$5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A461-4D08-AD51-9CAD386F5129}"/>
            </c:ext>
          </c:extLst>
        </c:ser>
        <c:ser>
          <c:idx val="3"/>
          <c:order val="3"/>
          <c:tx>
            <c:strRef>
              <c:f>Wheat!$A$6</c:f>
              <c:strCache>
                <c:ptCount val="1"/>
                <c:pt idx="0">
                  <c:v>Khanewal.</c:v>
                </c:pt>
              </c:strCache>
            </c:strRef>
          </c:tx>
          <c:cat>
            <c:strRef>
              <c:f>Wheat!$B$2:$U$2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Wheat!$B$6:$U$6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A461-4D08-AD51-9CAD386F5129}"/>
            </c:ext>
          </c:extLst>
        </c:ser>
        <c:ser>
          <c:idx val="4"/>
          <c:order val="4"/>
          <c:tx>
            <c:strRef>
              <c:f>Wheat!$A$7</c:f>
              <c:strCache>
                <c:ptCount val="1"/>
                <c:pt idx="0">
                  <c:v>Vehari.</c:v>
                </c:pt>
              </c:strCache>
            </c:strRef>
          </c:tx>
          <c:cat>
            <c:strRef>
              <c:f>Wheat!$B$2:$U$2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Wheat!$B$7:$U$7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A461-4D08-AD51-9CAD386F5129}"/>
            </c:ext>
          </c:extLst>
        </c:ser>
        <c:ser>
          <c:idx val="5"/>
          <c:order val="5"/>
          <c:tx>
            <c:strRef>
              <c:f>Wheat!$A$8</c:f>
              <c:strCache>
                <c:ptCount val="1"/>
                <c:pt idx="0">
                  <c:v>D.G.KHAN DIV.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strRef>
              <c:f>Wheat!$B$2:$U$2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Wheat!$B$8:$U$8</c:f>
              <c:numCache>
                <c:formatCode>0.000</c:formatCode>
                <c:ptCount val="20"/>
                <c:pt idx="0">
                  <c:v>1.8900000000000001</c:v>
                </c:pt>
                <c:pt idx="1">
                  <c:v>1.8739999999999966</c:v>
                </c:pt>
                <c:pt idx="2">
                  <c:v>1.847</c:v>
                </c:pt>
                <c:pt idx="3">
                  <c:v>1.917</c:v>
                </c:pt>
                <c:pt idx="4">
                  <c:v>1.927</c:v>
                </c:pt>
                <c:pt idx="5">
                  <c:v>1.930000000000003</c:v>
                </c:pt>
                <c:pt idx="6">
                  <c:v>1.9700000000000031</c:v>
                </c:pt>
                <c:pt idx="7">
                  <c:v>1.9840000000000033</c:v>
                </c:pt>
                <c:pt idx="8">
                  <c:v>2.0759999999999987</c:v>
                </c:pt>
                <c:pt idx="9">
                  <c:v>2.1339999999999999</c:v>
                </c:pt>
                <c:pt idx="10">
                  <c:v>2.113</c:v>
                </c:pt>
                <c:pt idx="11">
                  <c:v>2.0219999999999998</c:v>
                </c:pt>
                <c:pt idx="12">
                  <c:v>2.0099999999999998</c:v>
                </c:pt>
                <c:pt idx="13">
                  <c:v>2.181</c:v>
                </c:pt>
                <c:pt idx="14">
                  <c:v>2.246</c:v>
                </c:pt>
                <c:pt idx="15">
                  <c:v>2.2309999999999999</c:v>
                </c:pt>
                <c:pt idx="16">
                  <c:v>2.1709999999999998</c:v>
                </c:pt>
                <c:pt idx="17">
                  <c:v>2.1459999999999999</c:v>
                </c:pt>
                <c:pt idx="18">
                  <c:v>2.1759999999999997</c:v>
                </c:pt>
                <c:pt idx="19">
                  <c:v>2.5209999999999999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A461-4D08-AD51-9CAD386F5129}"/>
            </c:ext>
          </c:extLst>
        </c:ser>
        <c:ser>
          <c:idx val="6"/>
          <c:order val="6"/>
          <c:tx>
            <c:strRef>
              <c:f>Wheat!$A$9</c:f>
              <c:strCache>
                <c:ptCount val="1"/>
                <c:pt idx="0">
                  <c:v>Muzaffargarh.</c:v>
                </c:pt>
              </c:strCache>
            </c:strRef>
          </c:tx>
          <c:cat>
            <c:strRef>
              <c:f>Wheat!$B$2:$U$2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Wheat!$B$9:$U$9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A461-4D08-AD51-9CAD386F5129}"/>
            </c:ext>
          </c:extLst>
        </c:ser>
        <c:ser>
          <c:idx val="7"/>
          <c:order val="7"/>
          <c:tx>
            <c:strRef>
              <c:f>Wheat!$A$10</c:f>
              <c:strCache>
                <c:ptCount val="1"/>
                <c:pt idx="0">
                  <c:v>Layyah.</c:v>
                </c:pt>
              </c:strCache>
            </c:strRef>
          </c:tx>
          <c:cat>
            <c:strRef>
              <c:f>Wheat!$B$2:$U$2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Wheat!$B$10:$U$10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7-A461-4D08-AD51-9CAD386F5129}"/>
            </c:ext>
          </c:extLst>
        </c:ser>
        <c:ser>
          <c:idx val="8"/>
          <c:order val="8"/>
          <c:tx>
            <c:strRef>
              <c:f>Wheat!$A$11</c:f>
              <c:strCache>
                <c:ptCount val="1"/>
                <c:pt idx="0">
                  <c:v>D.G.khan.</c:v>
                </c:pt>
              </c:strCache>
            </c:strRef>
          </c:tx>
          <c:cat>
            <c:strRef>
              <c:f>Wheat!$B$2:$U$2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Wheat!$B$11:$U$11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8-A461-4D08-AD51-9CAD386F5129}"/>
            </c:ext>
          </c:extLst>
        </c:ser>
        <c:ser>
          <c:idx val="9"/>
          <c:order val="9"/>
          <c:tx>
            <c:strRef>
              <c:f>Wheat!$A$12</c:f>
              <c:strCache>
                <c:ptCount val="1"/>
                <c:pt idx="0">
                  <c:v>Rajanpur.</c:v>
                </c:pt>
              </c:strCache>
            </c:strRef>
          </c:tx>
          <c:cat>
            <c:strRef>
              <c:f>Wheat!$B$2:$U$2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Wheat!$B$12:$U$12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9-A461-4D08-AD51-9CAD386F5129}"/>
            </c:ext>
          </c:extLst>
        </c:ser>
        <c:ser>
          <c:idx val="10"/>
          <c:order val="10"/>
          <c:tx>
            <c:strRef>
              <c:f>Wheat!$A$13</c:f>
              <c:strCache>
                <c:ptCount val="1"/>
                <c:pt idx="0">
                  <c:v>BAHAWALPUR DIV.</c:v>
                </c:pt>
              </c:strCache>
            </c:strRef>
          </c:tx>
          <c:spPr>
            <a:ln>
              <a:solidFill>
                <a:srgbClr val="7030A0"/>
              </a:solidFill>
            </a:ln>
          </c:spPr>
          <c:marker>
            <c:symbol val="none"/>
          </c:marker>
          <c:cat>
            <c:strRef>
              <c:f>Wheat!$B$2:$U$2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Wheat!$B$13:$U$13</c:f>
              <c:numCache>
                <c:formatCode>0.000</c:formatCode>
                <c:ptCount val="20"/>
                <c:pt idx="0">
                  <c:v>2.1789999999999998</c:v>
                </c:pt>
                <c:pt idx="1">
                  <c:v>2.1399999999999997</c:v>
                </c:pt>
                <c:pt idx="2">
                  <c:v>2.109</c:v>
                </c:pt>
                <c:pt idx="3">
                  <c:v>2.157</c:v>
                </c:pt>
                <c:pt idx="4">
                  <c:v>2.1759999999999997</c:v>
                </c:pt>
                <c:pt idx="5">
                  <c:v>2.2709999999999999</c:v>
                </c:pt>
                <c:pt idx="6">
                  <c:v>2.2000000000000002</c:v>
                </c:pt>
                <c:pt idx="7">
                  <c:v>2.2350000000000003</c:v>
                </c:pt>
                <c:pt idx="8">
                  <c:v>2.3769999999999967</c:v>
                </c:pt>
                <c:pt idx="9">
                  <c:v>2.448</c:v>
                </c:pt>
                <c:pt idx="10">
                  <c:v>2.2909999999999999</c:v>
                </c:pt>
                <c:pt idx="11">
                  <c:v>2.1850000000000001</c:v>
                </c:pt>
                <c:pt idx="12">
                  <c:v>2.1759999999999997</c:v>
                </c:pt>
                <c:pt idx="13">
                  <c:v>2.3319999999999967</c:v>
                </c:pt>
                <c:pt idx="14">
                  <c:v>2.4489999999999998</c:v>
                </c:pt>
                <c:pt idx="15">
                  <c:v>2.423</c:v>
                </c:pt>
                <c:pt idx="16">
                  <c:v>2.3259999999999987</c:v>
                </c:pt>
                <c:pt idx="17">
                  <c:v>2.2989999999999999</c:v>
                </c:pt>
                <c:pt idx="18">
                  <c:v>2.383</c:v>
                </c:pt>
                <c:pt idx="19">
                  <c:v>2.4609999999999999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A-A461-4D08-AD51-9CAD386F5129}"/>
            </c:ext>
          </c:extLst>
        </c:ser>
        <c:ser>
          <c:idx val="11"/>
          <c:order val="11"/>
          <c:tx>
            <c:strRef>
              <c:f>Wheat!$A$14</c:f>
              <c:strCache>
                <c:ptCount val="1"/>
                <c:pt idx="0">
                  <c:v>Bahawalpur.</c:v>
                </c:pt>
              </c:strCache>
            </c:strRef>
          </c:tx>
          <c:cat>
            <c:strRef>
              <c:f>Wheat!$B$2:$U$2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Wheat!$B$14:$U$14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B-A461-4D08-AD51-9CAD386F5129}"/>
            </c:ext>
          </c:extLst>
        </c:ser>
        <c:ser>
          <c:idx val="12"/>
          <c:order val="12"/>
          <c:tx>
            <c:strRef>
              <c:f>Wheat!$A$15</c:f>
              <c:strCache>
                <c:ptCount val="1"/>
                <c:pt idx="0">
                  <c:v>Rahim Yar Khan</c:v>
                </c:pt>
              </c:strCache>
            </c:strRef>
          </c:tx>
          <c:cat>
            <c:strRef>
              <c:f>Wheat!$B$2:$U$2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Wheat!$B$15:$U$15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C-A461-4D08-AD51-9CAD386F5129}"/>
            </c:ext>
          </c:extLst>
        </c:ser>
        <c:ser>
          <c:idx val="13"/>
          <c:order val="13"/>
          <c:tx>
            <c:strRef>
              <c:f>Wheat!$A$16</c:f>
              <c:strCache>
                <c:ptCount val="1"/>
                <c:pt idx="0">
                  <c:v>Bahawalnagar.</c:v>
                </c:pt>
              </c:strCache>
            </c:strRef>
          </c:tx>
          <c:cat>
            <c:strRef>
              <c:f>Wheat!$B$2:$U$2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Wheat!$B$16:$U$16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D-A461-4D08-AD51-9CAD386F5129}"/>
            </c:ext>
          </c:extLst>
        </c:ser>
        <c:ser>
          <c:idx val="14"/>
          <c:order val="14"/>
          <c:tx>
            <c:strRef>
              <c:f>Wheat!$A$17</c:f>
              <c:strCache>
                <c:ptCount val="1"/>
                <c:pt idx="0">
                  <c:v> SOUTH PUNJAB</c:v>
                </c:pt>
              </c:strCache>
            </c:strRef>
          </c:tx>
          <c:spPr>
            <a:ln>
              <a:solidFill>
                <a:srgbClr val="00B050"/>
              </a:solidFill>
            </a:ln>
          </c:spPr>
          <c:marker>
            <c:symbol val="none"/>
          </c:marker>
          <c:cat>
            <c:strRef>
              <c:f>Wheat!$B$2:$U$2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Wheat!$B$17:$U$17</c:f>
              <c:numCache>
                <c:formatCode>0.000</c:formatCode>
                <c:ptCount val="20"/>
                <c:pt idx="0">
                  <c:v>6.1880000000000006</c:v>
                </c:pt>
                <c:pt idx="1">
                  <c:v>6.1089999999999955</c:v>
                </c:pt>
                <c:pt idx="2">
                  <c:v>6.0510000000000002</c:v>
                </c:pt>
                <c:pt idx="3">
                  <c:v>6.1619999999999955</c:v>
                </c:pt>
                <c:pt idx="4">
                  <c:v>6.1819999999999995</c:v>
                </c:pt>
                <c:pt idx="5">
                  <c:v>6.306</c:v>
                </c:pt>
                <c:pt idx="6">
                  <c:v>6.226</c:v>
                </c:pt>
                <c:pt idx="7">
                  <c:v>6.173</c:v>
                </c:pt>
                <c:pt idx="8">
                  <c:v>6.6199999999999966</c:v>
                </c:pt>
                <c:pt idx="9">
                  <c:v>6.870000000000001</c:v>
                </c:pt>
                <c:pt idx="10">
                  <c:v>6.4239999999999995</c:v>
                </c:pt>
                <c:pt idx="11">
                  <c:v>6.0960000000000001</c:v>
                </c:pt>
                <c:pt idx="12">
                  <c:v>6.21</c:v>
                </c:pt>
                <c:pt idx="13">
                  <c:v>6.6760000000000002</c:v>
                </c:pt>
                <c:pt idx="14">
                  <c:v>6.8490000000000002</c:v>
                </c:pt>
                <c:pt idx="15">
                  <c:v>6.7919999999999998</c:v>
                </c:pt>
                <c:pt idx="16">
                  <c:v>6.5939999999999985</c:v>
                </c:pt>
                <c:pt idx="17">
                  <c:v>6.5069999999999997</c:v>
                </c:pt>
                <c:pt idx="18">
                  <c:v>6.5070000000000006</c:v>
                </c:pt>
                <c:pt idx="19">
                  <c:v>6.7859999999999996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E-A461-4D08-AD51-9CAD386F51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30397824"/>
        <c:axId val="230399360"/>
      </c:lineChart>
      <c:catAx>
        <c:axId val="23039782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30399360"/>
        <c:crosses val="autoZero"/>
        <c:auto val="1"/>
        <c:lblAlgn val="ctr"/>
        <c:lblOffset val="100"/>
        <c:noMultiLvlLbl val="0"/>
      </c:catAx>
      <c:valAx>
        <c:axId val="230399360"/>
        <c:scaling>
          <c:orientation val="minMax"/>
        </c:scaling>
        <c:delete val="0"/>
        <c:axPos val="l"/>
        <c:majorGridlines/>
        <c:numFmt formatCode="0.000" sourceLinked="1"/>
        <c:majorTickMark val="out"/>
        <c:minorTickMark val="none"/>
        <c:tickLblPos val="nextTo"/>
        <c:crossAx val="23039782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3138111208321264"/>
          <c:y val="0.32557395399104605"/>
          <c:w val="0.16707567804024487"/>
          <c:h val="0.17728346456692962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Wheat!$A$20</c:f>
              <c:strCache>
                <c:ptCount val="1"/>
                <c:pt idx="0">
                  <c:v>MULTAN DIV.</c:v>
                </c:pt>
              </c:strCache>
            </c:strRef>
          </c:tx>
          <c:marker>
            <c:symbol val="none"/>
          </c:marker>
          <c:cat>
            <c:strRef>
              <c:f>Wheat!$B$19:$U$19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Wheat!$B$20:$U$20</c:f>
              <c:numCache>
                <c:formatCode>0.000</c:formatCode>
                <c:ptCount val="10"/>
                <c:pt idx="0">
                  <c:v>2.4959399999999987</c:v>
                </c:pt>
                <c:pt idx="1">
                  <c:v>2.2650399999999999</c:v>
                </c:pt>
                <c:pt idx="2">
                  <c:v>2.5638700000000005</c:v>
                </c:pt>
                <c:pt idx="3">
                  <c:v>2.7931699999999999</c:v>
                </c:pt>
                <c:pt idx="4">
                  <c:v>2.7545600000000001</c:v>
                </c:pt>
                <c:pt idx="5">
                  <c:v>2.7973500000000002</c:v>
                </c:pt>
                <c:pt idx="6">
                  <c:v>3.0185900000000001</c:v>
                </c:pt>
                <c:pt idx="7">
                  <c:v>2.7846800000000012</c:v>
                </c:pt>
                <c:pt idx="8">
                  <c:v>2.499409999999989</c:v>
                </c:pt>
                <c:pt idx="9">
                  <c:v>2.4659999999999997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A6C0-40D3-AE2B-4601A9B8BBBB}"/>
            </c:ext>
          </c:extLst>
        </c:ser>
        <c:ser>
          <c:idx val="1"/>
          <c:order val="1"/>
          <c:tx>
            <c:strRef>
              <c:f>Wheat!$A$21</c:f>
              <c:strCache>
                <c:ptCount val="1"/>
                <c:pt idx="0">
                  <c:v>Multan.</c:v>
                </c:pt>
              </c:strCache>
            </c:strRef>
          </c:tx>
          <c:cat>
            <c:strRef>
              <c:f>Wheat!$B$19:$U$19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Wheat!$B$21:$U$21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A6C0-40D3-AE2B-4601A9B8BBBB}"/>
            </c:ext>
          </c:extLst>
        </c:ser>
        <c:ser>
          <c:idx val="2"/>
          <c:order val="2"/>
          <c:tx>
            <c:strRef>
              <c:f>Wheat!$A$22</c:f>
              <c:strCache>
                <c:ptCount val="1"/>
                <c:pt idx="0">
                  <c:v>Lodhran.</c:v>
                </c:pt>
              </c:strCache>
            </c:strRef>
          </c:tx>
          <c:cat>
            <c:strRef>
              <c:f>Wheat!$B$19:$U$19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Wheat!$B$22:$U$22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A6C0-40D3-AE2B-4601A9B8BBBB}"/>
            </c:ext>
          </c:extLst>
        </c:ser>
        <c:ser>
          <c:idx val="3"/>
          <c:order val="3"/>
          <c:tx>
            <c:strRef>
              <c:f>Wheat!$A$23</c:f>
              <c:strCache>
                <c:ptCount val="1"/>
                <c:pt idx="0">
                  <c:v>Khanewal.</c:v>
                </c:pt>
              </c:strCache>
            </c:strRef>
          </c:tx>
          <c:cat>
            <c:strRef>
              <c:f>Wheat!$B$19:$U$19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Wheat!$B$23:$U$23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A6C0-40D3-AE2B-4601A9B8BBBB}"/>
            </c:ext>
          </c:extLst>
        </c:ser>
        <c:ser>
          <c:idx val="4"/>
          <c:order val="4"/>
          <c:tx>
            <c:strRef>
              <c:f>Wheat!$A$24</c:f>
              <c:strCache>
                <c:ptCount val="1"/>
                <c:pt idx="0">
                  <c:v>Vehari.</c:v>
                </c:pt>
              </c:strCache>
            </c:strRef>
          </c:tx>
          <c:cat>
            <c:strRef>
              <c:f>Wheat!$B$19:$U$19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Wheat!$B$24:$U$24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A6C0-40D3-AE2B-4601A9B8BBBB}"/>
            </c:ext>
          </c:extLst>
        </c:ser>
        <c:ser>
          <c:idx val="5"/>
          <c:order val="5"/>
          <c:tx>
            <c:strRef>
              <c:f>Wheat!$A$25</c:f>
              <c:strCache>
                <c:ptCount val="1"/>
                <c:pt idx="0">
                  <c:v>D.G.KHAN DIV.</c:v>
                </c:pt>
              </c:strCache>
            </c:strRef>
          </c:tx>
          <c:marker>
            <c:symbol val="none"/>
          </c:marker>
          <c:cat>
            <c:strRef>
              <c:f>Wheat!$B$19:$U$19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Wheat!$B$25:$U$25</c:f>
              <c:numCache>
                <c:formatCode>0.000</c:formatCode>
                <c:ptCount val="10"/>
                <c:pt idx="0">
                  <c:v>2.38767</c:v>
                </c:pt>
                <c:pt idx="1">
                  <c:v>2.1038099999999997</c:v>
                </c:pt>
                <c:pt idx="2">
                  <c:v>2.2172200000000002</c:v>
                </c:pt>
                <c:pt idx="3">
                  <c:v>2.4422999999999977</c:v>
                </c:pt>
                <c:pt idx="4">
                  <c:v>2.52122</c:v>
                </c:pt>
                <c:pt idx="5">
                  <c:v>2.5427200000000001</c:v>
                </c:pt>
                <c:pt idx="6">
                  <c:v>2.8063399999999987</c:v>
                </c:pt>
                <c:pt idx="7">
                  <c:v>2.5350699999999904</c:v>
                </c:pt>
                <c:pt idx="8">
                  <c:v>2.5627199999999997</c:v>
                </c:pt>
                <c:pt idx="9">
                  <c:v>3.1899899999999999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A6C0-40D3-AE2B-4601A9B8BBBB}"/>
            </c:ext>
          </c:extLst>
        </c:ser>
        <c:ser>
          <c:idx val="6"/>
          <c:order val="6"/>
          <c:tx>
            <c:strRef>
              <c:f>Wheat!$A$26</c:f>
              <c:strCache>
                <c:ptCount val="1"/>
                <c:pt idx="0">
                  <c:v>Muzaffargarh.</c:v>
                </c:pt>
              </c:strCache>
            </c:strRef>
          </c:tx>
          <c:cat>
            <c:strRef>
              <c:f>Wheat!$B$19:$U$19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Wheat!$B$26:$U$26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A6C0-40D3-AE2B-4601A9B8BBBB}"/>
            </c:ext>
          </c:extLst>
        </c:ser>
        <c:ser>
          <c:idx val="7"/>
          <c:order val="7"/>
          <c:tx>
            <c:strRef>
              <c:f>Wheat!$A$27</c:f>
              <c:strCache>
                <c:ptCount val="1"/>
                <c:pt idx="0">
                  <c:v>Layyah.</c:v>
                </c:pt>
              </c:strCache>
            </c:strRef>
          </c:tx>
          <c:cat>
            <c:strRef>
              <c:f>Wheat!$B$19:$U$19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Wheat!$B$27:$U$27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7-A6C0-40D3-AE2B-4601A9B8BBBB}"/>
            </c:ext>
          </c:extLst>
        </c:ser>
        <c:ser>
          <c:idx val="8"/>
          <c:order val="8"/>
          <c:tx>
            <c:strRef>
              <c:f>Wheat!$A$28</c:f>
              <c:strCache>
                <c:ptCount val="1"/>
                <c:pt idx="0">
                  <c:v>D.G.khan.</c:v>
                </c:pt>
              </c:strCache>
            </c:strRef>
          </c:tx>
          <c:cat>
            <c:strRef>
              <c:f>Wheat!$B$19:$U$19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Wheat!$B$28:$U$28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8-A6C0-40D3-AE2B-4601A9B8BBBB}"/>
            </c:ext>
          </c:extLst>
        </c:ser>
        <c:ser>
          <c:idx val="9"/>
          <c:order val="9"/>
          <c:tx>
            <c:strRef>
              <c:f>Wheat!$A$29</c:f>
              <c:strCache>
                <c:ptCount val="1"/>
                <c:pt idx="0">
                  <c:v>Rajanpur.</c:v>
                </c:pt>
              </c:strCache>
            </c:strRef>
          </c:tx>
          <c:cat>
            <c:strRef>
              <c:f>Wheat!$B$19:$U$19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Wheat!$B$29:$U$29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9-A6C0-40D3-AE2B-4601A9B8BBBB}"/>
            </c:ext>
          </c:extLst>
        </c:ser>
        <c:ser>
          <c:idx val="10"/>
          <c:order val="10"/>
          <c:tx>
            <c:strRef>
              <c:f>Wheat!$A$30</c:f>
              <c:strCache>
                <c:ptCount val="1"/>
                <c:pt idx="0">
                  <c:v>BAHAWALPUR. DIV</c:v>
                </c:pt>
              </c:strCache>
            </c:strRef>
          </c:tx>
          <c:marker>
            <c:symbol val="none"/>
          </c:marker>
          <c:cat>
            <c:strRef>
              <c:f>Wheat!$B$19:$U$19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Wheat!$B$30:$U$30</c:f>
              <c:numCache>
                <c:formatCode>0.000</c:formatCode>
                <c:ptCount val="10"/>
                <c:pt idx="0">
                  <c:v>2.90055</c:v>
                </c:pt>
                <c:pt idx="1">
                  <c:v>2.7130899999999998</c:v>
                </c:pt>
                <c:pt idx="2">
                  <c:v>2.7281800000000103</c:v>
                </c:pt>
                <c:pt idx="3">
                  <c:v>2.9594299999999967</c:v>
                </c:pt>
                <c:pt idx="4">
                  <c:v>3.0918899999999967</c:v>
                </c:pt>
                <c:pt idx="5">
                  <c:v>3.1174799999999987</c:v>
                </c:pt>
                <c:pt idx="6">
                  <c:v>3.1566499999999862</c:v>
                </c:pt>
                <c:pt idx="7">
                  <c:v>2.8721499999999875</c:v>
                </c:pt>
                <c:pt idx="8">
                  <c:v>3.0442900000000002</c:v>
                </c:pt>
                <c:pt idx="9">
                  <c:v>3.512149999999989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A-A6C0-40D3-AE2B-4601A9B8BBBB}"/>
            </c:ext>
          </c:extLst>
        </c:ser>
        <c:ser>
          <c:idx val="11"/>
          <c:order val="11"/>
          <c:tx>
            <c:strRef>
              <c:f>Wheat!$A$31</c:f>
              <c:strCache>
                <c:ptCount val="1"/>
                <c:pt idx="0">
                  <c:v>Bahawalpur.</c:v>
                </c:pt>
              </c:strCache>
            </c:strRef>
          </c:tx>
          <c:cat>
            <c:strRef>
              <c:f>Wheat!$B$19:$U$19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Wheat!$B$31:$U$31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B-A6C0-40D3-AE2B-4601A9B8BBBB}"/>
            </c:ext>
          </c:extLst>
        </c:ser>
        <c:ser>
          <c:idx val="12"/>
          <c:order val="12"/>
          <c:tx>
            <c:strRef>
              <c:f>Wheat!$A$32</c:f>
              <c:strCache>
                <c:ptCount val="1"/>
                <c:pt idx="0">
                  <c:v>Rahim Yar Khan</c:v>
                </c:pt>
              </c:strCache>
            </c:strRef>
          </c:tx>
          <c:cat>
            <c:strRef>
              <c:f>Wheat!$B$19:$U$19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Wheat!$B$32:$U$32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C-A6C0-40D3-AE2B-4601A9B8BBBB}"/>
            </c:ext>
          </c:extLst>
        </c:ser>
        <c:ser>
          <c:idx val="13"/>
          <c:order val="13"/>
          <c:tx>
            <c:strRef>
              <c:f>Wheat!$A$33</c:f>
              <c:strCache>
                <c:ptCount val="1"/>
                <c:pt idx="0">
                  <c:v>Bahawalnagar.</c:v>
                </c:pt>
              </c:strCache>
            </c:strRef>
          </c:tx>
          <c:cat>
            <c:strRef>
              <c:f>Wheat!$B$19:$U$19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Wheat!$B$33:$U$33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D-A6C0-40D3-AE2B-4601A9B8BBBB}"/>
            </c:ext>
          </c:extLst>
        </c:ser>
        <c:ser>
          <c:idx val="14"/>
          <c:order val="14"/>
          <c:tx>
            <c:strRef>
              <c:f>Wheat!$A$34</c:f>
              <c:strCache>
                <c:ptCount val="1"/>
                <c:pt idx="0">
                  <c:v> SOUTH PUNJAB</c:v>
                </c:pt>
              </c:strCache>
            </c:strRef>
          </c:tx>
          <c:marker>
            <c:symbol val="none"/>
          </c:marker>
          <c:cat>
            <c:strRef>
              <c:f>Wheat!$B$19:$U$19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Wheat!$B$34:$U$34</c:f>
              <c:numCache>
                <c:formatCode>0.000</c:formatCode>
                <c:ptCount val="10"/>
                <c:pt idx="0">
                  <c:v>7.78416</c:v>
                </c:pt>
                <c:pt idx="1">
                  <c:v>7.0819399999999995</c:v>
                </c:pt>
                <c:pt idx="2">
                  <c:v>7.5092700000000034</c:v>
                </c:pt>
                <c:pt idx="3">
                  <c:v>8.1948999999999987</c:v>
                </c:pt>
                <c:pt idx="4">
                  <c:v>8.3676700000000004</c:v>
                </c:pt>
                <c:pt idx="5">
                  <c:v>8.4575500000000048</c:v>
                </c:pt>
                <c:pt idx="6">
                  <c:v>8.9815800000000028</c:v>
                </c:pt>
                <c:pt idx="7">
                  <c:v>8.1918999999999986</c:v>
                </c:pt>
                <c:pt idx="8">
                  <c:v>8.10642</c:v>
                </c:pt>
                <c:pt idx="9">
                  <c:v>9.1681400000000011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E-A6C0-40D3-AE2B-4601A9B8BB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28202752"/>
        <c:axId val="228204544"/>
      </c:lineChart>
      <c:catAx>
        <c:axId val="2282027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28204544"/>
        <c:crosses val="autoZero"/>
        <c:auto val="1"/>
        <c:lblAlgn val="ctr"/>
        <c:lblOffset val="100"/>
        <c:noMultiLvlLbl val="0"/>
      </c:catAx>
      <c:valAx>
        <c:axId val="228204544"/>
        <c:scaling>
          <c:orientation val="minMax"/>
        </c:scaling>
        <c:delete val="0"/>
        <c:axPos val="l"/>
        <c:majorGridlines/>
        <c:numFmt formatCode="0.000" sourceLinked="1"/>
        <c:majorTickMark val="out"/>
        <c:minorTickMark val="none"/>
        <c:tickLblPos val="nextTo"/>
        <c:crossAx val="228202752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6744443641792481E-2"/>
          <c:y val="2.7618208171739777E-2"/>
          <c:w val="0.92942811047701601"/>
          <c:h val="0.86006640028205428"/>
        </c:manualLayout>
      </c:layout>
      <c:lineChart>
        <c:grouping val="standard"/>
        <c:varyColors val="0"/>
        <c:ser>
          <c:idx val="0"/>
          <c:order val="0"/>
          <c:tx>
            <c:strRef>
              <c:f>Wheat!$A$20</c:f>
              <c:strCache>
                <c:ptCount val="1"/>
                <c:pt idx="0">
                  <c:v>MULTAN DIV.</c:v>
                </c:pt>
              </c:strCache>
            </c:strRef>
          </c:tx>
          <c:spPr>
            <a:ln>
              <a:solidFill>
                <a:srgbClr val="00B0F0"/>
              </a:solidFill>
            </a:ln>
          </c:spPr>
          <c:marker>
            <c:symbol val="none"/>
          </c:marker>
          <c:cat>
            <c:strRef>
              <c:f>Wheat!$B$19:$U$19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Wheat!$B$20:$U$20</c:f>
              <c:numCache>
                <c:formatCode>0.000</c:formatCode>
                <c:ptCount val="20"/>
                <c:pt idx="0">
                  <c:v>2.5148599999999925</c:v>
                </c:pt>
                <c:pt idx="1">
                  <c:v>2.2539199999999999</c:v>
                </c:pt>
                <c:pt idx="2">
                  <c:v>2.2783899999999999</c:v>
                </c:pt>
                <c:pt idx="3">
                  <c:v>2.1981600000000001</c:v>
                </c:pt>
                <c:pt idx="4">
                  <c:v>2.3769799999999925</c:v>
                </c:pt>
                <c:pt idx="5">
                  <c:v>2.2569999999999997</c:v>
                </c:pt>
                <c:pt idx="6">
                  <c:v>2.4789999999999988</c:v>
                </c:pt>
                <c:pt idx="7">
                  <c:v>2.05898</c:v>
                </c:pt>
                <c:pt idx="8">
                  <c:v>2.6577299999999999</c:v>
                </c:pt>
                <c:pt idx="9">
                  <c:v>2.6400700000000001</c:v>
                </c:pt>
                <c:pt idx="10">
                  <c:v>2.4959399999999987</c:v>
                </c:pt>
                <c:pt idx="11">
                  <c:v>2.2650399999999999</c:v>
                </c:pt>
                <c:pt idx="12">
                  <c:v>2.5638700000000005</c:v>
                </c:pt>
                <c:pt idx="13">
                  <c:v>2.7931699999999999</c:v>
                </c:pt>
                <c:pt idx="14">
                  <c:v>2.7545600000000001</c:v>
                </c:pt>
                <c:pt idx="15">
                  <c:v>2.7973500000000002</c:v>
                </c:pt>
                <c:pt idx="16">
                  <c:v>3.0185900000000001</c:v>
                </c:pt>
                <c:pt idx="17">
                  <c:v>2.7846800000000012</c:v>
                </c:pt>
                <c:pt idx="18">
                  <c:v>2.499409999999993</c:v>
                </c:pt>
                <c:pt idx="19">
                  <c:v>2.4659999999999997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8E05-4DEB-9754-45521ABB2596}"/>
            </c:ext>
          </c:extLst>
        </c:ser>
        <c:ser>
          <c:idx val="1"/>
          <c:order val="1"/>
          <c:tx>
            <c:strRef>
              <c:f>Wheat!$A$21</c:f>
              <c:strCache>
                <c:ptCount val="1"/>
                <c:pt idx="0">
                  <c:v>Multan.</c:v>
                </c:pt>
              </c:strCache>
            </c:strRef>
          </c:tx>
          <c:cat>
            <c:strRef>
              <c:f>Wheat!$B$19:$U$19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Wheat!$B$21:$U$21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8E05-4DEB-9754-45521ABB2596}"/>
            </c:ext>
          </c:extLst>
        </c:ser>
        <c:ser>
          <c:idx val="2"/>
          <c:order val="2"/>
          <c:tx>
            <c:strRef>
              <c:f>Wheat!$A$22</c:f>
              <c:strCache>
                <c:ptCount val="1"/>
                <c:pt idx="0">
                  <c:v>Lodhran.</c:v>
                </c:pt>
              </c:strCache>
            </c:strRef>
          </c:tx>
          <c:cat>
            <c:strRef>
              <c:f>Wheat!$B$19:$U$19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Wheat!$B$22:$U$22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8E05-4DEB-9754-45521ABB2596}"/>
            </c:ext>
          </c:extLst>
        </c:ser>
        <c:ser>
          <c:idx val="3"/>
          <c:order val="3"/>
          <c:tx>
            <c:strRef>
              <c:f>Wheat!$A$23</c:f>
              <c:strCache>
                <c:ptCount val="1"/>
                <c:pt idx="0">
                  <c:v>Khanewal.</c:v>
                </c:pt>
              </c:strCache>
            </c:strRef>
          </c:tx>
          <c:cat>
            <c:strRef>
              <c:f>Wheat!$B$19:$U$19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Wheat!$B$23:$U$23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8E05-4DEB-9754-45521ABB2596}"/>
            </c:ext>
          </c:extLst>
        </c:ser>
        <c:ser>
          <c:idx val="4"/>
          <c:order val="4"/>
          <c:tx>
            <c:strRef>
              <c:f>Wheat!$A$24</c:f>
              <c:strCache>
                <c:ptCount val="1"/>
                <c:pt idx="0">
                  <c:v>Vehari.</c:v>
                </c:pt>
              </c:strCache>
            </c:strRef>
          </c:tx>
          <c:cat>
            <c:strRef>
              <c:f>Wheat!$B$19:$U$19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Wheat!$B$24:$U$24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8E05-4DEB-9754-45521ABB2596}"/>
            </c:ext>
          </c:extLst>
        </c:ser>
        <c:ser>
          <c:idx val="5"/>
          <c:order val="5"/>
          <c:tx>
            <c:strRef>
              <c:f>Wheat!$A$25</c:f>
              <c:strCache>
                <c:ptCount val="1"/>
                <c:pt idx="0">
                  <c:v>D.G.KHAN DIV.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strRef>
              <c:f>Wheat!$B$19:$U$19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Wheat!$B$25:$U$25</c:f>
              <c:numCache>
                <c:formatCode>0.000</c:formatCode>
                <c:ptCount val="20"/>
                <c:pt idx="0">
                  <c:v>1.8543100000000001</c:v>
                </c:pt>
                <c:pt idx="1">
                  <c:v>1.8072699999999968</c:v>
                </c:pt>
                <c:pt idx="2">
                  <c:v>1.7793999999999961</c:v>
                </c:pt>
                <c:pt idx="3">
                  <c:v>1.8225199999999999</c:v>
                </c:pt>
                <c:pt idx="4">
                  <c:v>2.0633400000000002</c:v>
                </c:pt>
                <c:pt idx="5">
                  <c:v>2.0032399999999999</c:v>
                </c:pt>
                <c:pt idx="6">
                  <c:v>2.1726899999999967</c:v>
                </c:pt>
                <c:pt idx="7">
                  <c:v>1.89022</c:v>
                </c:pt>
                <c:pt idx="8">
                  <c:v>2.1532399999999998</c:v>
                </c:pt>
                <c:pt idx="9">
                  <c:v>2.2754699999999977</c:v>
                </c:pt>
                <c:pt idx="10">
                  <c:v>2.38767</c:v>
                </c:pt>
                <c:pt idx="11">
                  <c:v>2.1038099999999997</c:v>
                </c:pt>
                <c:pt idx="12">
                  <c:v>2.2172200000000002</c:v>
                </c:pt>
                <c:pt idx="13">
                  <c:v>2.4422999999999977</c:v>
                </c:pt>
                <c:pt idx="14">
                  <c:v>2.52122</c:v>
                </c:pt>
                <c:pt idx="15">
                  <c:v>2.5427200000000001</c:v>
                </c:pt>
                <c:pt idx="16">
                  <c:v>2.8063399999999987</c:v>
                </c:pt>
                <c:pt idx="17">
                  <c:v>2.5350699999999935</c:v>
                </c:pt>
                <c:pt idx="18">
                  <c:v>2.5627199999999997</c:v>
                </c:pt>
                <c:pt idx="19">
                  <c:v>3.1899899999999999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8E05-4DEB-9754-45521ABB2596}"/>
            </c:ext>
          </c:extLst>
        </c:ser>
        <c:ser>
          <c:idx val="6"/>
          <c:order val="6"/>
          <c:tx>
            <c:strRef>
              <c:f>Wheat!$A$26</c:f>
              <c:strCache>
                <c:ptCount val="1"/>
                <c:pt idx="0">
                  <c:v>Muzaffargarh.</c:v>
                </c:pt>
              </c:strCache>
            </c:strRef>
          </c:tx>
          <c:cat>
            <c:strRef>
              <c:f>Wheat!$B$19:$U$19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Wheat!$B$26:$U$26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8E05-4DEB-9754-45521ABB2596}"/>
            </c:ext>
          </c:extLst>
        </c:ser>
        <c:ser>
          <c:idx val="7"/>
          <c:order val="7"/>
          <c:tx>
            <c:strRef>
              <c:f>Wheat!$A$27</c:f>
              <c:strCache>
                <c:ptCount val="1"/>
                <c:pt idx="0">
                  <c:v>Layyah.</c:v>
                </c:pt>
              </c:strCache>
            </c:strRef>
          </c:tx>
          <c:cat>
            <c:strRef>
              <c:f>Wheat!$B$19:$U$19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Wheat!$B$27:$U$27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7-8E05-4DEB-9754-45521ABB2596}"/>
            </c:ext>
          </c:extLst>
        </c:ser>
        <c:ser>
          <c:idx val="8"/>
          <c:order val="8"/>
          <c:tx>
            <c:strRef>
              <c:f>Wheat!$A$28</c:f>
              <c:strCache>
                <c:ptCount val="1"/>
                <c:pt idx="0">
                  <c:v>D.G.khan.</c:v>
                </c:pt>
              </c:strCache>
            </c:strRef>
          </c:tx>
          <c:cat>
            <c:strRef>
              <c:f>Wheat!$B$19:$U$19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Wheat!$B$28:$U$28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8-8E05-4DEB-9754-45521ABB2596}"/>
            </c:ext>
          </c:extLst>
        </c:ser>
        <c:ser>
          <c:idx val="9"/>
          <c:order val="9"/>
          <c:tx>
            <c:strRef>
              <c:f>Wheat!$A$29</c:f>
              <c:strCache>
                <c:ptCount val="1"/>
                <c:pt idx="0">
                  <c:v>Rajanpur.</c:v>
                </c:pt>
              </c:strCache>
            </c:strRef>
          </c:tx>
          <c:cat>
            <c:strRef>
              <c:f>Wheat!$B$19:$U$19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Wheat!$B$29:$U$29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9-8E05-4DEB-9754-45521ABB2596}"/>
            </c:ext>
          </c:extLst>
        </c:ser>
        <c:ser>
          <c:idx val="10"/>
          <c:order val="10"/>
          <c:tx>
            <c:strRef>
              <c:f>Wheat!$A$30</c:f>
              <c:strCache>
                <c:ptCount val="1"/>
                <c:pt idx="0">
                  <c:v>BAHAWALPUR DIV.</c:v>
                </c:pt>
              </c:strCache>
            </c:strRef>
          </c:tx>
          <c:spPr>
            <a:ln>
              <a:solidFill>
                <a:srgbClr val="7030A0"/>
              </a:solidFill>
            </a:ln>
          </c:spPr>
          <c:marker>
            <c:symbol val="none"/>
          </c:marker>
          <c:cat>
            <c:strRef>
              <c:f>Wheat!$B$19:$U$19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Wheat!$B$30:$U$30</c:f>
              <c:numCache>
                <c:formatCode>0.000</c:formatCode>
                <c:ptCount val="20"/>
                <c:pt idx="0">
                  <c:v>2.1055299999999999</c:v>
                </c:pt>
                <c:pt idx="1">
                  <c:v>1.9886299999999999</c:v>
                </c:pt>
                <c:pt idx="2">
                  <c:v>2.1584699999999977</c:v>
                </c:pt>
                <c:pt idx="3">
                  <c:v>2.2141899999999999</c:v>
                </c:pt>
                <c:pt idx="4">
                  <c:v>2.4006399999999997</c:v>
                </c:pt>
                <c:pt idx="5">
                  <c:v>2.3320099999999901</c:v>
                </c:pt>
                <c:pt idx="6">
                  <c:v>2.6591200000000002</c:v>
                </c:pt>
                <c:pt idx="7">
                  <c:v>2.2730399999999999</c:v>
                </c:pt>
                <c:pt idx="8">
                  <c:v>2.7447900000000072</c:v>
                </c:pt>
                <c:pt idx="9">
                  <c:v>2.832099999999993</c:v>
                </c:pt>
                <c:pt idx="10">
                  <c:v>2.90055</c:v>
                </c:pt>
                <c:pt idx="11">
                  <c:v>2.7130899999999998</c:v>
                </c:pt>
                <c:pt idx="12">
                  <c:v>2.7281800000000072</c:v>
                </c:pt>
                <c:pt idx="13">
                  <c:v>2.9594299999999967</c:v>
                </c:pt>
                <c:pt idx="14">
                  <c:v>3.0918899999999967</c:v>
                </c:pt>
                <c:pt idx="15">
                  <c:v>3.1174799999999987</c:v>
                </c:pt>
                <c:pt idx="16">
                  <c:v>3.156649999999992</c:v>
                </c:pt>
                <c:pt idx="17">
                  <c:v>2.8721499999999924</c:v>
                </c:pt>
                <c:pt idx="18">
                  <c:v>3.0442900000000002</c:v>
                </c:pt>
                <c:pt idx="19">
                  <c:v>3.512149999999993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A-8E05-4DEB-9754-45521ABB2596}"/>
            </c:ext>
          </c:extLst>
        </c:ser>
        <c:ser>
          <c:idx val="11"/>
          <c:order val="11"/>
          <c:tx>
            <c:strRef>
              <c:f>Wheat!$A$31</c:f>
              <c:strCache>
                <c:ptCount val="1"/>
                <c:pt idx="0">
                  <c:v>Bahawalpur.</c:v>
                </c:pt>
              </c:strCache>
            </c:strRef>
          </c:tx>
          <c:cat>
            <c:strRef>
              <c:f>Wheat!$B$19:$U$19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Wheat!$B$31:$U$31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B-8E05-4DEB-9754-45521ABB2596}"/>
            </c:ext>
          </c:extLst>
        </c:ser>
        <c:ser>
          <c:idx val="12"/>
          <c:order val="12"/>
          <c:tx>
            <c:strRef>
              <c:f>Wheat!$A$32</c:f>
              <c:strCache>
                <c:ptCount val="1"/>
                <c:pt idx="0">
                  <c:v>Rahim Yar Khan</c:v>
                </c:pt>
              </c:strCache>
            </c:strRef>
          </c:tx>
          <c:cat>
            <c:strRef>
              <c:f>Wheat!$B$19:$U$19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Wheat!$B$32:$U$32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C-8E05-4DEB-9754-45521ABB2596}"/>
            </c:ext>
          </c:extLst>
        </c:ser>
        <c:ser>
          <c:idx val="13"/>
          <c:order val="13"/>
          <c:tx>
            <c:strRef>
              <c:f>Wheat!$A$33</c:f>
              <c:strCache>
                <c:ptCount val="1"/>
                <c:pt idx="0">
                  <c:v>Bahawalnagar.</c:v>
                </c:pt>
              </c:strCache>
            </c:strRef>
          </c:tx>
          <c:cat>
            <c:strRef>
              <c:f>Wheat!$B$19:$U$19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Wheat!$B$33:$U$33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D-8E05-4DEB-9754-45521ABB2596}"/>
            </c:ext>
          </c:extLst>
        </c:ser>
        <c:ser>
          <c:idx val="14"/>
          <c:order val="14"/>
          <c:tx>
            <c:strRef>
              <c:f>Wheat!$A$34</c:f>
              <c:strCache>
                <c:ptCount val="1"/>
                <c:pt idx="0">
                  <c:v> SOUTH PUNJAB</c:v>
                </c:pt>
              </c:strCache>
            </c:strRef>
          </c:tx>
          <c:spPr>
            <a:ln>
              <a:solidFill>
                <a:srgbClr val="00B050"/>
              </a:solidFill>
            </a:ln>
          </c:spPr>
          <c:marker>
            <c:symbol val="none"/>
          </c:marker>
          <c:cat>
            <c:strRef>
              <c:f>Wheat!$B$19:$U$19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Wheat!$B$34:$U$34</c:f>
              <c:numCache>
                <c:formatCode>0.000</c:formatCode>
                <c:ptCount val="20"/>
                <c:pt idx="0">
                  <c:v>6.4747000000000003</c:v>
                </c:pt>
                <c:pt idx="1">
                  <c:v>6.0498199999999995</c:v>
                </c:pt>
                <c:pt idx="2">
                  <c:v>6.2162600000000134</c:v>
                </c:pt>
                <c:pt idx="3">
                  <c:v>6.2348700000000008</c:v>
                </c:pt>
                <c:pt idx="4">
                  <c:v>6.8409599999999955</c:v>
                </c:pt>
                <c:pt idx="5">
                  <c:v>6.5922499999999999</c:v>
                </c:pt>
                <c:pt idx="6">
                  <c:v>7.3108099999999965</c:v>
                </c:pt>
                <c:pt idx="7">
                  <c:v>6.2222399999999976</c:v>
                </c:pt>
                <c:pt idx="8">
                  <c:v>7.5557599999999985</c:v>
                </c:pt>
                <c:pt idx="9">
                  <c:v>7.7476400000000014</c:v>
                </c:pt>
                <c:pt idx="10">
                  <c:v>7.78416</c:v>
                </c:pt>
                <c:pt idx="11">
                  <c:v>7.0819399999999995</c:v>
                </c:pt>
                <c:pt idx="12">
                  <c:v>7.5092700000000034</c:v>
                </c:pt>
                <c:pt idx="13">
                  <c:v>8.1949000000000005</c:v>
                </c:pt>
                <c:pt idx="14">
                  <c:v>8.3676700000000004</c:v>
                </c:pt>
                <c:pt idx="15">
                  <c:v>8.4575500000000048</c:v>
                </c:pt>
                <c:pt idx="16">
                  <c:v>8.9815800000000028</c:v>
                </c:pt>
                <c:pt idx="17">
                  <c:v>8.1919000000000004</c:v>
                </c:pt>
                <c:pt idx="18">
                  <c:v>8.10642</c:v>
                </c:pt>
                <c:pt idx="19">
                  <c:v>9.1681400000000011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E-8E05-4DEB-9754-45521ABB25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31339904"/>
        <c:axId val="231341440"/>
      </c:lineChart>
      <c:catAx>
        <c:axId val="2313399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31341440"/>
        <c:crosses val="autoZero"/>
        <c:auto val="1"/>
        <c:lblAlgn val="ctr"/>
        <c:lblOffset val="100"/>
        <c:noMultiLvlLbl val="0"/>
      </c:catAx>
      <c:valAx>
        <c:axId val="231341440"/>
        <c:scaling>
          <c:orientation val="minMax"/>
        </c:scaling>
        <c:delete val="0"/>
        <c:axPos val="l"/>
        <c:majorGridlines/>
        <c:numFmt formatCode="0.000" sourceLinked="1"/>
        <c:majorTickMark val="out"/>
        <c:minorTickMark val="none"/>
        <c:tickLblPos val="nextTo"/>
        <c:crossAx val="23133990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3292807435767868"/>
          <c:y val="0.33043326673718032"/>
          <c:w val="0.16554287365455445"/>
          <c:h val="0.17992948642613751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Wheat!$A$37</c:f>
              <c:strCache>
                <c:ptCount val="1"/>
                <c:pt idx="0">
                  <c:v>MULTAN DIV.</c:v>
                </c:pt>
              </c:strCache>
            </c:strRef>
          </c:tx>
          <c:marker>
            <c:symbol val="none"/>
          </c:marker>
          <c:cat>
            <c:strRef>
              <c:f>Wheat!$B$36:$U$36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Wheat!$B$37:$U$37</c:f>
              <c:numCache>
                <c:formatCode>0.00</c:formatCode>
                <c:ptCount val="10"/>
                <c:pt idx="0">
                  <c:v>33.1</c:v>
                </c:pt>
                <c:pt idx="1">
                  <c:v>32.130000000000003</c:v>
                </c:pt>
                <c:pt idx="2">
                  <c:v>33.94</c:v>
                </c:pt>
                <c:pt idx="3">
                  <c:v>34.6</c:v>
                </c:pt>
                <c:pt idx="4">
                  <c:v>34.260000000000012</c:v>
                </c:pt>
                <c:pt idx="5">
                  <c:v>35.050000000000004</c:v>
                </c:pt>
                <c:pt idx="6">
                  <c:v>38.57</c:v>
                </c:pt>
                <c:pt idx="7">
                  <c:v>36.18</c:v>
                </c:pt>
                <c:pt idx="8">
                  <c:v>34.379999999999995</c:v>
                </c:pt>
                <c:pt idx="9">
                  <c:v>36.620000000000012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6CCE-4D6B-B1F2-6BF56F991482}"/>
            </c:ext>
          </c:extLst>
        </c:ser>
        <c:ser>
          <c:idx val="1"/>
          <c:order val="1"/>
          <c:tx>
            <c:strRef>
              <c:f>Wheat!$A$38</c:f>
              <c:strCache>
                <c:ptCount val="1"/>
                <c:pt idx="0">
                  <c:v>Multan.</c:v>
                </c:pt>
              </c:strCache>
            </c:strRef>
          </c:tx>
          <c:cat>
            <c:strRef>
              <c:f>Wheat!$B$36:$U$36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Wheat!$B$38:$U$38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6CCE-4D6B-B1F2-6BF56F991482}"/>
            </c:ext>
          </c:extLst>
        </c:ser>
        <c:ser>
          <c:idx val="2"/>
          <c:order val="2"/>
          <c:tx>
            <c:strRef>
              <c:f>Wheat!$A$39</c:f>
              <c:strCache>
                <c:ptCount val="1"/>
                <c:pt idx="0">
                  <c:v>Lodhran.</c:v>
                </c:pt>
              </c:strCache>
            </c:strRef>
          </c:tx>
          <c:cat>
            <c:strRef>
              <c:f>Wheat!$B$36:$U$36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Wheat!$B$39:$U$39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6CCE-4D6B-B1F2-6BF56F991482}"/>
            </c:ext>
          </c:extLst>
        </c:ser>
        <c:ser>
          <c:idx val="3"/>
          <c:order val="3"/>
          <c:tx>
            <c:strRef>
              <c:f>Wheat!$A$40</c:f>
              <c:strCache>
                <c:ptCount val="1"/>
                <c:pt idx="0">
                  <c:v>Khanewal.</c:v>
                </c:pt>
              </c:strCache>
            </c:strRef>
          </c:tx>
          <c:cat>
            <c:strRef>
              <c:f>Wheat!$B$36:$U$36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Wheat!$B$40:$U$40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6CCE-4D6B-B1F2-6BF56F991482}"/>
            </c:ext>
          </c:extLst>
        </c:ser>
        <c:ser>
          <c:idx val="4"/>
          <c:order val="4"/>
          <c:tx>
            <c:strRef>
              <c:f>Wheat!$A$41</c:f>
              <c:strCache>
                <c:ptCount val="1"/>
                <c:pt idx="0">
                  <c:v>Vehari.</c:v>
                </c:pt>
              </c:strCache>
            </c:strRef>
          </c:tx>
          <c:cat>
            <c:strRef>
              <c:f>Wheat!$B$36:$U$36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Wheat!$B$41:$U$41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6CCE-4D6B-B1F2-6BF56F991482}"/>
            </c:ext>
          </c:extLst>
        </c:ser>
        <c:ser>
          <c:idx val="5"/>
          <c:order val="5"/>
          <c:tx>
            <c:strRef>
              <c:f>Wheat!$A$42</c:f>
              <c:strCache>
                <c:ptCount val="1"/>
                <c:pt idx="0">
                  <c:v>D.G.KHAN DIV.</c:v>
                </c:pt>
              </c:strCache>
            </c:strRef>
          </c:tx>
          <c:marker>
            <c:symbol val="none"/>
          </c:marker>
          <c:cat>
            <c:strRef>
              <c:f>Wheat!$B$36:$U$36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Wheat!$B$42:$U$42</c:f>
              <c:numCache>
                <c:formatCode>0.00</c:formatCode>
                <c:ptCount val="10"/>
                <c:pt idx="0">
                  <c:v>30.27</c:v>
                </c:pt>
                <c:pt idx="1">
                  <c:v>27.88</c:v>
                </c:pt>
                <c:pt idx="2">
                  <c:v>29.55</c:v>
                </c:pt>
                <c:pt idx="3">
                  <c:v>30</c:v>
                </c:pt>
                <c:pt idx="4">
                  <c:v>30.08</c:v>
                </c:pt>
                <c:pt idx="5">
                  <c:v>30.54</c:v>
                </c:pt>
                <c:pt idx="6">
                  <c:v>34.630000000000003</c:v>
                </c:pt>
                <c:pt idx="7">
                  <c:v>31.650000000000031</c:v>
                </c:pt>
                <c:pt idx="8">
                  <c:v>31.55</c:v>
                </c:pt>
                <c:pt idx="9">
                  <c:v>33.9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6CCE-4D6B-B1F2-6BF56F991482}"/>
            </c:ext>
          </c:extLst>
        </c:ser>
        <c:ser>
          <c:idx val="6"/>
          <c:order val="6"/>
          <c:tx>
            <c:strRef>
              <c:f>Wheat!$A$43</c:f>
              <c:strCache>
                <c:ptCount val="1"/>
                <c:pt idx="0">
                  <c:v>Muzaffargarh.</c:v>
                </c:pt>
              </c:strCache>
            </c:strRef>
          </c:tx>
          <c:cat>
            <c:strRef>
              <c:f>Wheat!$B$36:$U$36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Wheat!$B$43:$U$43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6CCE-4D6B-B1F2-6BF56F991482}"/>
            </c:ext>
          </c:extLst>
        </c:ser>
        <c:ser>
          <c:idx val="7"/>
          <c:order val="7"/>
          <c:tx>
            <c:strRef>
              <c:f>Wheat!$A$44</c:f>
              <c:strCache>
                <c:ptCount val="1"/>
                <c:pt idx="0">
                  <c:v>Layyah.</c:v>
                </c:pt>
              </c:strCache>
            </c:strRef>
          </c:tx>
          <c:cat>
            <c:strRef>
              <c:f>Wheat!$B$36:$U$36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Wheat!$B$44:$U$44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7-6CCE-4D6B-B1F2-6BF56F991482}"/>
            </c:ext>
          </c:extLst>
        </c:ser>
        <c:ser>
          <c:idx val="8"/>
          <c:order val="8"/>
          <c:tx>
            <c:strRef>
              <c:f>Wheat!$A$45</c:f>
              <c:strCache>
                <c:ptCount val="1"/>
                <c:pt idx="0">
                  <c:v>D.G.khan.</c:v>
                </c:pt>
              </c:strCache>
            </c:strRef>
          </c:tx>
          <c:cat>
            <c:strRef>
              <c:f>Wheat!$B$36:$U$36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Wheat!$B$45:$U$45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8-6CCE-4D6B-B1F2-6BF56F991482}"/>
            </c:ext>
          </c:extLst>
        </c:ser>
        <c:ser>
          <c:idx val="9"/>
          <c:order val="9"/>
          <c:tx>
            <c:strRef>
              <c:f>Wheat!$A$46</c:f>
              <c:strCache>
                <c:ptCount val="1"/>
                <c:pt idx="0">
                  <c:v>Rajanpur.</c:v>
                </c:pt>
              </c:strCache>
            </c:strRef>
          </c:tx>
          <c:cat>
            <c:strRef>
              <c:f>Wheat!$B$36:$U$36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Wheat!$B$46:$U$46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9-6CCE-4D6B-B1F2-6BF56F991482}"/>
            </c:ext>
          </c:extLst>
        </c:ser>
        <c:ser>
          <c:idx val="10"/>
          <c:order val="10"/>
          <c:tx>
            <c:strRef>
              <c:f>Wheat!$A$47</c:f>
              <c:strCache>
                <c:ptCount val="1"/>
                <c:pt idx="0">
                  <c:v>BAHAWALPUR. DIV</c:v>
                </c:pt>
              </c:strCache>
            </c:strRef>
          </c:tx>
          <c:marker>
            <c:symbol val="none"/>
          </c:marker>
          <c:cat>
            <c:strRef>
              <c:f>Wheat!$B$36:$U$36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Wheat!$B$47:$U$47</c:f>
              <c:numCache>
                <c:formatCode>0.00</c:formatCode>
                <c:ptCount val="10"/>
                <c:pt idx="0">
                  <c:v>33.92</c:v>
                </c:pt>
                <c:pt idx="1">
                  <c:v>33.270000000000003</c:v>
                </c:pt>
                <c:pt idx="2">
                  <c:v>33.590000000000003</c:v>
                </c:pt>
                <c:pt idx="3">
                  <c:v>34</c:v>
                </c:pt>
                <c:pt idx="4">
                  <c:v>33.83</c:v>
                </c:pt>
                <c:pt idx="5">
                  <c:v>34.47</c:v>
                </c:pt>
                <c:pt idx="6">
                  <c:v>36.36</c:v>
                </c:pt>
                <c:pt idx="7">
                  <c:v>33.47</c:v>
                </c:pt>
                <c:pt idx="8">
                  <c:v>34.230000000000011</c:v>
                </c:pt>
                <c:pt idx="9">
                  <c:v>38.24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A-6CCE-4D6B-B1F2-6BF56F991482}"/>
            </c:ext>
          </c:extLst>
        </c:ser>
        <c:ser>
          <c:idx val="11"/>
          <c:order val="11"/>
          <c:tx>
            <c:strRef>
              <c:f>Wheat!$A$48</c:f>
              <c:strCache>
                <c:ptCount val="1"/>
                <c:pt idx="0">
                  <c:v>Bahawalpur.</c:v>
                </c:pt>
              </c:strCache>
            </c:strRef>
          </c:tx>
          <c:cat>
            <c:strRef>
              <c:f>Wheat!$B$36:$U$36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Wheat!$B$48:$U$48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B-6CCE-4D6B-B1F2-6BF56F991482}"/>
            </c:ext>
          </c:extLst>
        </c:ser>
        <c:ser>
          <c:idx val="12"/>
          <c:order val="12"/>
          <c:tx>
            <c:strRef>
              <c:f>Wheat!$A$49</c:f>
              <c:strCache>
                <c:ptCount val="1"/>
                <c:pt idx="0">
                  <c:v>Rahim Yar Khan</c:v>
                </c:pt>
              </c:strCache>
            </c:strRef>
          </c:tx>
          <c:cat>
            <c:strRef>
              <c:f>Wheat!$B$36:$U$36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Wheat!$B$49:$U$49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C-6CCE-4D6B-B1F2-6BF56F991482}"/>
            </c:ext>
          </c:extLst>
        </c:ser>
        <c:ser>
          <c:idx val="13"/>
          <c:order val="13"/>
          <c:tx>
            <c:strRef>
              <c:f>Wheat!$A$50</c:f>
              <c:strCache>
                <c:ptCount val="1"/>
                <c:pt idx="0">
                  <c:v>Bahawalnagar.</c:v>
                </c:pt>
              </c:strCache>
            </c:strRef>
          </c:tx>
          <c:cat>
            <c:strRef>
              <c:f>Wheat!$B$36:$U$36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Wheat!$B$50:$U$50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D-6CCE-4D6B-B1F2-6BF56F991482}"/>
            </c:ext>
          </c:extLst>
        </c:ser>
        <c:ser>
          <c:idx val="14"/>
          <c:order val="14"/>
          <c:tx>
            <c:strRef>
              <c:f>Wheat!$A$51</c:f>
              <c:strCache>
                <c:ptCount val="1"/>
                <c:pt idx="0">
                  <c:v> SOUTH PUNJAB</c:v>
                </c:pt>
              </c:strCache>
            </c:strRef>
          </c:tx>
          <c:marker>
            <c:symbol val="none"/>
          </c:marker>
          <c:cat>
            <c:strRef>
              <c:f>Wheat!$B$36:$U$36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Wheat!$B$51:$U$51</c:f>
              <c:numCache>
                <c:formatCode>0.00</c:formatCode>
                <c:ptCount val="10"/>
                <c:pt idx="0">
                  <c:v>32.464697185554144</c:v>
                </c:pt>
                <c:pt idx="1">
                  <c:v>31.125219238845041</c:v>
                </c:pt>
                <c:pt idx="2">
                  <c:v>32.397481777777543</c:v>
                </c:pt>
                <c:pt idx="3">
                  <c:v>32.887621449969878</c:v>
                </c:pt>
                <c:pt idx="4">
                  <c:v>32.732751444006432</c:v>
                </c:pt>
                <c:pt idx="5">
                  <c:v>33.361996407538136</c:v>
                </c:pt>
                <c:pt idx="6">
                  <c:v>36.49294682438601</c:v>
                </c:pt>
                <c:pt idx="7">
                  <c:v>33.729427508836594</c:v>
                </c:pt>
                <c:pt idx="8">
                  <c:v>33.377471129552774</c:v>
                </c:pt>
                <c:pt idx="9">
                  <c:v>36.196994824638963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E-6CCE-4D6B-B1F2-6BF56F9914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31639296"/>
        <c:axId val="231649280"/>
      </c:lineChart>
      <c:catAx>
        <c:axId val="2316392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31649280"/>
        <c:crosses val="autoZero"/>
        <c:auto val="1"/>
        <c:lblAlgn val="ctr"/>
        <c:lblOffset val="100"/>
        <c:noMultiLvlLbl val="0"/>
      </c:catAx>
      <c:valAx>
        <c:axId val="231649280"/>
        <c:scaling>
          <c:orientation val="minMax"/>
        </c:scaling>
        <c:delete val="0"/>
        <c:axPos val="l"/>
        <c:majorGridlines/>
        <c:numFmt formatCode="0.00" sourceLinked="1"/>
        <c:majorTickMark val="out"/>
        <c:minorTickMark val="none"/>
        <c:tickLblPos val="nextTo"/>
        <c:crossAx val="231639296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9538252162924077E-2"/>
          <c:y val="2.8036665871311556E-2"/>
          <c:w val="0.93656289491591216"/>
          <c:h val="0.85794619422572183"/>
        </c:manualLayout>
      </c:layout>
      <c:lineChart>
        <c:grouping val="standard"/>
        <c:varyColors val="0"/>
        <c:ser>
          <c:idx val="0"/>
          <c:order val="0"/>
          <c:tx>
            <c:strRef>
              <c:f>Wheat!$A$37</c:f>
              <c:strCache>
                <c:ptCount val="1"/>
                <c:pt idx="0">
                  <c:v>MULTAN DIV.</c:v>
                </c:pt>
              </c:strCache>
            </c:strRef>
          </c:tx>
          <c:spPr>
            <a:ln>
              <a:solidFill>
                <a:srgbClr val="00B0F0"/>
              </a:solidFill>
            </a:ln>
          </c:spPr>
          <c:marker>
            <c:symbol val="none"/>
          </c:marker>
          <c:cat>
            <c:strRef>
              <c:f>Wheat!$B$36:$U$36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Wheat!$B$37:$U$37</c:f>
              <c:numCache>
                <c:formatCode>0.00</c:formatCode>
                <c:ptCount val="20"/>
                <c:pt idx="0">
                  <c:v>31.8</c:v>
                </c:pt>
                <c:pt idx="1">
                  <c:v>28.82</c:v>
                </c:pt>
                <c:pt idx="2">
                  <c:v>29.14</c:v>
                </c:pt>
                <c:pt idx="3">
                  <c:v>28.21</c:v>
                </c:pt>
                <c:pt idx="4">
                  <c:v>30.630000000000031</c:v>
                </c:pt>
                <c:pt idx="5">
                  <c:v>28.73</c:v>
                </c:pt>
                <c:pt idx="6">
                  <c:v>32.300000000000004</c:v>
                </c:pt>
                <c:pt idx="7">
                  <c:v>28.23</c:v>
                </c:pt>
                <c:pt idx="8">
                  <c:v>32.86</c:v>
                </c:pt>
                <c:pt idx="9">
                  <c:v>30.91</c:v>
                </c:pt>
                <c:pt idx="10">
                  <c:v>33.1</c:v>
                </c:pt>
                <c:pt idx="11">
                  <c:v>32.130000000000003</c:v>
                </c:pt>
                <c:pt idx="12">
                  <c:v>33.94</c:v>
                </c:pt>
                <c:pt idx="13">
                  <c:v>34.6</c:v>
                </c:pt>
                <c:pt idx="14">
                  <c:v>34.260000000000012</c:v>
                </c:pt>
                <c:pt idx="15">
                  <c:v>35.050000000000004</c:v>
                </c:pt>
                <c:pt idx="16">
                  <c:v>38.57</c:v>
                </c:pt>
                <c:pt idx="17">
                  <c:v>36.18</c:v>
                </c:pt>
                <c:pt idx="18">
                  <c:v>34.380000000000003</c:v>
                </c:pt>
                <c:pt idx="19">
                  <c:v>36.620000000000012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BF16-49D6-9D3A-8EFC61781E09}"/>
            </c:ext>
          </c:extLst>
        </c:ser>
        <c:ser>
          <c:idx val="1"/>
          <c:order val="1"/>
          <c:tx>
            <c:strRef>
              <c:f>Wheat!$A$38</c:f>
              <c:strCache>
                <c:ptCount val="1"/>
                <c:pt idx="0">
                  <c:v>Multan.</c:v>
                </c:pt>
              </c:strCache>
            </c:strRef>
          </c:tx>
          <c:cat>
            <c:strRef>
              <c:f>Wheat!$B$36:$U$36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Wheat!$B$38:$U$38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BF16-49D6-9D3A-8EFC61781E09}"/>
            </c:ext>
          </c:extLst>
        </c:ser>
        <c:ser>
          <c:idx val="2"/>
          <c:order val="2"/>
          <c:tx>
            <c:strRef>
              <c:f>Wheat!$A$39</c:f>
              <c:strCache>
                <c:ptCount val="1"/>
                <c:pt idx="0">
                  <c:v>Lodhran.</c:v>
                </c:pt>
              </c:strCache>
            </c:strRef>
          </c:tx>
          <c:cat>
            <c:strRef>
              <c:f>Wheat!$B$36:$U$36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Wheat!$B$39:$U$39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BF16-49D6-9D3A-8EFC61781E09}"/>
            </c:ext>
          </c:extLst>
        </c:ser>
        <c:ser>
          <c:idx val="3"/>
          <c:order val="3"/>
          <c:tx>
            <c:strRef>
              <c:f>Wheat!$A$40</c:f>
              <c:strCache>
                <c:ptCount val="1"/>
                <c:pt idx="0">
                  <c:v>Khanewal.</c:v>
                </c:pt>
              </c:strCache>
            </c:strRef>
          </c:tx>
          <c:cat>
            <c:strRef>
              <c:f>Wheat!$B$36:$U$36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Wheat!$B$40:$U$40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BF16-49D6-9D3A-8EFC61781E09}"/>
            </c:ext>
          </c:extLst>
        </c:ser>
        <c:ser>
          <c:idx val="4"/>
          <c:order val="4"/>
          <c:tx>
            <c:strRef>
              <c:f>Wheat!$A$41</c:f>
              <c:strCache>
                <c:ptCount val="1"/>
                <c:pt idx="0">
                  <c:v>Vehari.</c:v>
                </c:pt>
              </c:strCache>
            </c:strRef>
          </c:tx>
          <c:cat>
            <c:strRef>
              <c:f>Wheat!$B$36:$U$36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Wheat!$B$41:$U$41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BF16-49D6-9D3A-8EFC61781E09}"/>
            </c:ext>
          </c:extLst>
        </c:ser>
        <c:ser>
          <c:idx val="5"/>
          <c:order val="5"/>
          <c:tx>
            <c:strRef>
              <c:f>Wheat!$A$42</c:f>
              <c:strCache>
                <c:ptCount val="1"/>
                <c:pt idx="0">
                  <c:v>D.G.KHAN DIV.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strRef>
              <c:f>Wheat!$B$36:$U$36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Wheat!$B$42:$U$42</c:f>
              <c:numCache>
                <c:formatCode>0.00</c:formatCode>
                <c:ptCount val="20"/>
                <c:pt idx="0">
                  <c:v>26.29</c:v>
                </c:pt>
                <c:pt idx="1">
                  <c:v>25.84</c:v>
                </c:pt>
                <c:pt idx="2">
                  <c:v>25.810000000000031</c:v>
                </c:pt>
                <c:pt idx="3">
                  <c:v>25.47</c:v>
                </c:pt>
                <c:pt idx="4">
                  <c:v>28.69</c:v>
                </c:pt>
                <c:pt idx="5">
                  <c:v>27.810000000000031</c:v>
                </c:pt>
                <c:pt idx="6">
                  <c:v>29.55</c:v>
                </c:pt>
                <c:pt idx="7">
                  <c:v>25.53</c:v>
                </c:pt>
                <c:pt idx="8">
                  <c:v>27.79</c:v>
                </c:pt>
                <c:pt idx="9">
                  <c:v>28.57</c:v>
                </c:pt>
                <c:pt idx="10">
                  <c:v>30.27</c:v>
                </c:pt>
                <c:pt idx="11">
                  <c:v>27.88</c:v>
                </c:pt>
                <c:pt idx="12">
                  <c:v>29.55</c:v>
                </c:pt>
                <c:pt idx="13">
                  <c:v>30</c:v>
                </c:pt>
                <c:pt idx="14">
                  <c:v>30.08</c:v>
                </c:pt>
                <c:pt idx="15">
                  <c:v>30.54</c:v>
                </c:pt>
                <c:pt idx="16">
                  <c:v>34.630000000000003</c:v>
                </c:pt>
                <c:pt idx="17">
                  <c:v>31.650000000000031</c:v>
                </c:pt>
                <c:pt idx="18">
                  <c:v>31.55</c:v>
                </c:pt>
                <c:pt idx="19">
                  <c:v>33.9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BF16-49D6-9D3A-8EFC61781E09}"/>
            </c:ext>
          </c:extLst>
        </c:ser>
        <c:ser>
          <c:idx val="6"/>
          <c:order val="6"/>
          <c:tx>
            <c:strRef>
              <c:f>Wheat!$A$43</c:f>
              <c:strCache>
                <c:ptCount val="1"/>
                <c:pt idx="0">
                  <c:v>Muzaffargarh.</c:v>
                </c:pt>
              </c:strCache>
            </c:strRef>
          </c:tx>
          <c:cat>
            <c:strRef>
              <c:f>Wheat!$B$36:$U$36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Wheat!$B$43:$U$43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BF16-49D6-9D3A-8EFC61781E09}"/>
            </c:ext>
          </c:extLst>
        </c:ser>
        <c:ser>
          <c:idx val="7"/>
          <c:order val="7"/>
          <c:tx>
            <c:strRef>
              <c:f>Wheat!$A$44</c:f>
              <c:strCache>
                <c:ptCount val="1"/>
                <c:pt idx="0">
                  <c:v>Layyah.</c:v>
                </c:pt>
              </c:strCache>
            </c:strRef>
          </c:tx>
          <c:cat>
            <c:strRef>
              <c:f>Wheat!$B$36:$U$36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Wheat!$B$44:$U$44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7-BF16-49D6-9D3A-8EFC61781E09}"/>
            </c:ext>
          </c:extLst>
        </c:ser>
        <c:ser>
          <c:idx val="8"/>
          <c:order val="8"/>
          <c:tx>
            <c:strRef>
              <c:f>Wheat!$A$45</c:f>
              <c:strCache>
                <c:ptCount val="1"/>
                <c:pt idx="0">
                  <c:v>D.G.khan.</c:v>
                </c:pt>
              </c:strCache>
            </c:strRef>
          </c:tx>
          <c:cat>
            <c:strRef>
              <c:f>Wheat!$B$36:$U$36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Wheat!$B$45:$U$45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8-BF16-49D6-9D3A-8EFC61781E09}"/>
            </c:ext>
          </c:extLst>
        </c:ser>
        <c:ser>
          <c:idx val="9"/>
          <c:order val="9"/>
          <c:tx>
            <c:strRef>
              <c:f>Wheat!$A$46</c:f>
              <c:strCache>
                <c:ptCount val="1"/>
                <c:pt idx="0">
                  <c:v>Rajanpur.</c:v>
                </c:pt>
              </c:strCache>
            </c:strRef>
          </c:tx>
          <c:cat>
            <c:strRef>
              <c:f>Wheat!$B$36:$U$36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Wheat!$B$46:$U$46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9-BF16-49D6-9D3A-8EFC61781E09}"/>
            </c:ext>
          </c:extLst>
        </c:ser>
        <c:ser>
          <c:idx val="10"/>
          <c:order val="10"/>
          <c:tx>
            <c:strRef>
              <c:f>Wheat!$A$47</c:f>
              <c:strCache>
                <c:ptCount val="1"/>
                <c:pt idx="0">
                  <c:v>BAHAWALPUR DIV.</c:v>
                </c:pt>
              </c:strCache>
            </c:strRef>
          </c:tx>
          <c:spPr>
            <a:ln>
              <a:solidFill>
                <a:srgbClr val="7030A0"/>
              </a:solidFill>
            </a:ln>
          </c:spPr>
          <c:marker>
            <c:symbol val="none"/>
          </c:marker>
          <c:cat>
            <c:strRef>
              <c:f>Wheat!$B$36:$U$36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Wheat!$B$47:$U$47</c:f>
              <c:numCache>
                <c:formatCode>0.00</c:formatCode>
                <c:ptCount val="20"/>
                <c:pt idx="0">
                  <c:v>25.89</c:v>
                </c:pt>
                <c:pt idx="1">
                  <c:v>24.9</c:v>
                </c:pt>
                <c:pt idx="2">
                  <c:v>27.419999999999987</c:v>
                </c:pt>
                <c:pt idx="3">
                  <c:v>27.5</c:v>
                </c:pt>
                <c:pt idx="4">
                  <c:v>29.56</c:v>
                </c:pt>
                <c:pt idx="5">
                  <c:v>27.51</c:v>
                </c:pt>
                <c:pt idx="6">
                  <c:v>32.380000000000003</c:v>
                </c:pt>
                <c:pt idx="7">
                  <c:v>27.25</c:v>
                </c:pt>
                <c:pt idx="8">
                  <c:v>30.939999999999987</c:v>
                </c:pt>
                <c:pt idx="9">
                  <c:v>31</c:v>
                </c:pt>
                <c:pt idx="10">
                  <c:v>33.92</c:v>
                </c:pt>
                <c:pt idx="11">
                  <c:v>33.270000000000003</c:v>
                </c:pt>
                <c:pt idx="12">
                  <c:v>33.590000000000003</c:v>
                </c:pt>
                <c:pt idx="13">
                  <c:v>34</c:v>
                </c:pt>
                <c:pt idx="14">
                  <c:v>33.83</c:v>
                </c:pt>
                <c:pt idx="15">
                  <c:v>34.47</c:v>
                </c:pt>
                <c:pt idx="16">
                  <c:v>36.36</c:v>
                </c:pt>
                <c:pt idx="17">
                  <c:v>33.47</c:v>
                </c:pt>
                <c:pt idx="18">
                  <c:v>34.230000000000011</c:v>
                </c:pt>
                <c:pt idx="19">
                  <c:v>38.24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A-BF16-49D6-9D3A-8EFC61781E09}"/>
            </c:ext>
          </c:extLst>
        </c:ser>
        <c:ser>
          <c:idx val="11"/>
          <c:order val="11"/>
          <c:tx>
            <c:strRef>
              <c:f>Wheat!$A$48</c:f>
              <c:strCache>
                <c:ptCount val="1"/>
                <c:pt idx="0">
                  <c:v>Bahawalpur.</c:v>
                </c:pt>
              </c:strCache>
            </c:strRef>
          </c:tx>
          <c:cat>
            <c:strRef>
              <c:f>Wheat!$B$36:$U$36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Wheat!$B$48:$U$48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B-BF16-49D6-9D3A-8EFC61781E09}"/>
            </c:ext>
          </c:extLst>
        </c:ser>
        <c:ser>
          <c:idx val="12"/>
          <c:order val="12"/>
          <c:tx>
            <c:strRef>
              <c:f>Wheat!$A$49</c:f>
              <c:strCache>
                <c:ptCount val="1"/>
                <c:pt idx="0">
                  <c:v>Rahim Yar Khan</c:v>
                </c:pt>
              </c:strCache>
            </c:strRef>
          </c:tx>
          <c:cat>
            <c:strRef>
              <c:f>Wheat!$B$36:$U$36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Wheat!$B$49:$U$49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C-BF16-49D6-9D3A-8EFC61781E09}"/>
            </c:ext>
          </c:extLst>
        </c:ser>
        <c:ser>
          <c:idx val="13"/>
          <c:order val="13"/>
          <c:tx>
            <c:strRef>
              <c:f>Wheat!$A$50</c:f>
              <c:strCache>
                <c:ptCount val="1"/>
                <c:pt idx="0">
                  <c:v>Bahawalnagar.</c:v>
                </c:pt>
              </c:strCache>
            </c:strRef>
          </c:tx>
          <c:cat>
            <c:strRef>
              <c:f>Wheat!$B$36:$U$36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Wheat!$B$50:$U$50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D-BF16-49D6-9D3A-8EFC61781E09}"/>
            </c:ext>
          </c:extLst>
        </c:ser>
        <c:ser>
          <c:idx val="14"/>
          <c:order val="14"/>
          <c:tx>
            <c:strRef>
              <c:f>Wheat!$A$51</c:f>
              <c:strCache>
                <c:ptCount val="1"/>
                <c:pt idx="0">
                  <c:v> SOUTH PUNJAB</c:v>
                </c:pt>
              </c:strCache>
            </c:strRef>
          </c:tx>
          <c:spPr>
            <a:ln>
              <a:solidFill>
                <a:srgbClr val="00B050"/>
              </a:solidFill>
            </a:ln>
          </c:spPr>
          <c:marker>
            <c:symbol val="none"/>
          </c:marker>
          <c:cat>
            <c:strRef>
              <c:f>Wheat!$B$36:$U$36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Wheat!$B$51:$U$51</c:f>
              <c:numCache>
                <c:formatCode>0.00</c:formatCode>
                <c:ptCount val="20"/>
                <c:pt idx="0">
                  <c:v>28.03331648351649</c:v>
                </c:pt>
                <c:pt idx="1">
                  <c:v>26.532456611556725</c:v>
                </c:pt>
                <c:pt idx="2">
                  <c:v>27.52372135514786</c:v>
                </c:pt>
                <c:pt idx="3">
                  <c:v>27.10883431353459</c:v>
                </c:pt>
                <c:pt idx="4">
                  <c:v>29.647848644451631</c:v>
                </c:pt>
                <c:pt idx="5">
                  <c:v>28.008176657151889</c:v>
                </c:pt>
                <c:pt idx="6">
                  <c:v>31.460202621265584</c:v>
                </c:pt>
                <c:pt idx="7">
                  <c:v>27.005711012473672</c:v>
                </c:pt>
                <c:pt idx="8">
                  <c:v>30.57914228398781</c:v>
                </c:pt>
                <c:pt idx="9">
                  <c:v>30.214668250363889</c:v>
                </c:pt>
                <c:pt idx="10">
                  <c:v>32.464697185554144</c:v>
                </c:pt>
                <c:pt idx="11">
                  <c:v>31.125219238845073</c:v>
                </c:pt>
                <c:pt idx="12">
                  <c:v>32.397481777777642</c:v>
                </c:pt>
                <c:pt idx="13">
                  <c:v>32.887621449969934</c:v>
                </c:pt>
                <c:pt idx="14">
                  <c:v>32.732751444006432</c:v>
                </c:pt>
                <c:pt idx="15">
                  <c:v>33.361996407538186</c:v>
                </c:pt>
                <c:pt idx="16">
                  <c:v>36.49294682438596</c:v>
                </c:pt>
                <c:pt idx="17">
                  <c:v>33.729427508836594</c:v>
                </c:pt>
                <c:pt idx="18">
                  <c:v>33.377471129552774</c:v>
                </c:pt>
                <c:pt idx="19">
                  <c:v>36.196994824638963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E-BF16-49D6-9D3A-8EFC61781E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31421824"/>
        <c:axId val="231423360"/>
      </c:lineChart>
      <c:catAx>
        <c:axId val="23142182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31423360"/>
        <c:crosses val="autoZero"/>
        <c:auto val="1"/>
        <c:lblAlgn val="ctr"/>
        <c:lblOffset val="100"/>
        <c:noMultiLvlLbl val="0"/>
      </c:catAx>
      <c:valAx>
        <c:axId val="231423360"/>
        <c:scaling>
          <c:orientation val="minMax"/>
        </c:scaling>
        <c:delete val="0"/>
        <c:axPos val="l"/>
        <c:majorGridlines/>
        <c:numFmt formatCode="0.00" sourceLinked="1"/>
        <c:majorTickMark val="out"/>
        <c:minorTickMark val="none"/>
        <c:tickLblPos val="nextTo"/>
        <c:crossAx val="23142182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310562002118157"/>
          <c:y val="0.3683392480869469"/>
          <c:w val="0.16707567804024487"/>
          <c:h val="0.18265569076592719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ROSeed!$A$3</c:f>
              <c:strCache>
                <c:ptCount val="1"/>
                <c:pt idx="0">
                  <c:v>MULTAN DIV.</c:v>
                </c:pt>
              </c:strCache>
            </c:strRef>
          </c:tx>
          <c:marker>
            <c:symbol val="none"/>
          </c:marker>
          <c:cat>
            <c:strRef>
              <c:f>ROSeed!$B$2:$U$2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ROSeed!$B$3:$U$3</c:f>
              <c:numCache>
                <c:formatCode>General</c:formatCode>
                <c:ptCount val="10"/>
                <c:pt idx="0">
                  <c:v>2.1300000000000006E-2</c:v>
                </c:pt>
                <c:pt idx="1">
                  <c:v>2.0000000000000011E-2</c:v>
                </c:pt>
                <c:pt idx="2">
                  <c:v>2.3399999999999997E-2</c:v>
                </c:pt>
                <c:pt idx="3">
                  <c:v>2.1999999999999999E-2</c:v>
                </c:pt>
                <c:pt idx="4">
                  <c:v>1.9800000000000099E-2</c:v>
                </c:pt>
                <c:pt idx="5">
                  <c:v>1.7999999999999999E-2</c:v>
                </c:pt>
                <c:pt idx="6">
                  <c:v>1.6500000000000074E-2</c:v>
                </c:pt>
                <c:pt idx="7">
                  <c:v>2.7700000000000002E-2</c:v>
                </c:pt>
                <c:pt idx="8">
                  <c:v>2.5600000000000012E-2</c:v>
                </c:pt>
                <c:pt idx="9">
                  <c:v>5.3499999999999999E-2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C89D-451A-815C-F89F388513AA}"/>
            </c:ext>
          </c:extLst>
        </c:ser>
        <c:ser>
          <c:idx val="1"/>
          <c:order val="1"/>
          <c:tx>
            <c:strRef>
              <c:f>ROSeed!$A$4</c:f>
              <c:strCache>
                <c:ptCount val="1"/>
                <c:pt idx="0">
                  <c:v>Multan.</c:v>
                </c:pt>
              </c:strCache>
            </c:strRef>
          </c:tx>
          <c:cat>
            <c:strRef>
              <c:f>ROSeed!$B$2:$U$2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ROSeed!$B$4:$U$4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C89D-451A-815C-F89F388513AA}"/>
            </c:ext>
          </c:extLst>
        </c:ser>
        <c:ser>
          <c:idx val="2"/>
          <c:order val="2"/>
          <c:tx>
            <c:strRef>
              <c:f>ROSeed!$A$5</c:f>
              <c:strCache>
                <c:ptCount val="1"/>
                <c:pt idx="0">
                  <c:v>Lodhran.</c:v>
                </c:pt>
              </c:strCache>
            </c:strRef>
          </c:tx>
          <c:cat>
            <c:strRef>
              <c:f>ROSeed!$B$2:$U$2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ROSeed!$B$5:$U$5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C89D-451A-815C-F89F388513AA}"/>
            </c:ext>
          </c:extLst>
        </c:ser>
        <c:ser>
          <c:idx val="3"/>
          <c:order val="3"/>
          <c:tx>
            <c:strRef>
              <c:f>ROSeed!$A$6</c:f>
              <c:strCache>
                <c:ptCount val="1"/>
                <c:pt idx="0">
                  <c:v>Khanewal.</c:v>
                </c:pt>
              </c:strCache>
            </c:strRef>
          </c:tx>
          <c:cat>
            <c:strRef>
              <c:f>ROSeed!$B$2:$U$2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ROSeed!$B$6:$U$6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C89D-451A-815C-F89F388513AA}"/>
            </c:ext>
          </c:extLst>
        </c:ser>
        <c:ser>
          <c:idx val="4"/>
          <c:order val="4"/>
          <c:tx>
            <c:strRef>
              <c:f>ROSeed!$A$7</c:f>
              <c:strCache>
                <c:ptCount val="1"/>
                <c:pt idx="0">
                  <c:v>Vehari.</c:v>
                </c:pt>
              </c:strCache>
            </c:strRef>
          </c:tx>
          <c:cat>
            <c:strRef>
              <c:f>ROSeed!$B$2:$U$2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ROSeed!$B$7:$U$7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C89D-451A-815C-F89F388513AA}"/>
            </c:ext>
          </c:extLst>
        </c:ser>
        <c:ser>
          <c:idx val="5"/>
          <c:order val="5"/>
          <c:tx>
            <c:strRef>
              <c:f>ROSeed!$A$8</c:f>
              <c:strCache>
                <c:ptCount val="1"/>
                <c:pt idx="0">
                  <c:v>D.G.KHAN DIV.</c:v>
                </c:pt>
              </c:strCache>
            </c:strRef>
          </c:tx>
          <c:marker>
            <c:symbol val="none"/>
          </c:marker>
          <c:cat>
            <c:strRef>
              <c:f>ROSeed!$B$2:$U$2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ROSeed!$B$8:$U$8</c:f>
              <c:numCache>
                <c:formatCode>General</c:formatCode>
                <c:ptCount val="10"/>
                <c:pt idx="0">
                  <c:v>4.5100000000000001E-2</c:v>
                </c:pt>
                <c:pt idx="1">
                  <c:v>4.3400000000000001E-2</c:v>
                </c:pt>
                <c:pt idx="2">
                  <c:v>5.0500000000000003E-2</c:v>
                </c:pt>
                <c:pt idx="3">
                  <c:v>4.3099999999999999E-2</c:v>
                </c:pt>
                <c:pt idx="4">
                  <c:v>4.1199999999999987E-2</c:v>
                </c:pt>
                <c:pt idx="5">
                  <c:v>3.9399999999999998E-2</c:v>
                </c:pt>
                <c:pt idx="6">
                  <c:v>4.3299999999999998E-2</c:v>
                </c:pt>
                <c:pt idx="7">
                  <c:v>4.1099999999999998E-2</c:v>
                </c:pt>
                <c:pt idx="8">
                  <c:v>6.1400000000000003E-2</c:v>
                </c:pt>
                <c:pt idx="9">
                  <c:v>8.7600000000000025E-2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C89D-451A-815C-F89F388513AA}"/>
            </c:ext>
          </c:extLst>
        </c:ser>
        <c:ser>
          <c:idx val="6"/>
          <c:order val="6"/>
          <c:tx>
            <c:strRef>
              <c:f>ROSeed!$A$9</c:f>
              <c:strCache>
                <c:ptCount val="1"/>
                <c:pt idx="0">
                  <c:v>Muzaffargarh.</c:v>
                </c:pt>
              </c:strCache>
            </c:strRef>
          </c:tx>
          <c:cat>
            <c:strRef>
              <c:f>ROSeed!$B$2:$U$2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ROSeed!$B$9:$U$9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C89D-451A-815C-F89F388513AA}"/>
            </c:ext>
          </c:extLst>
        </c:ser>
        <c:ser>
          <c:idx val="7"/>
          <c:order val="7"/>
          <c:tx>
            <c:strRef>
              <c:f>ROSeed!$A$10</c:f>
              <c:strCache>
                <c:ptCount val="1"/>
                <c:pt idx="0">
                  <c:v>Layyah.</c:v>
                </c:pt>
              </c:strCache>
            </c:strRef>
          </c:tx>
          <c:cat>
            <c:strRef>
              <c:f>ROSeed!$B$2:$U$2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ROSeed!$B$10:$U$10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7-C89D-451A-815C-F89F388513AA}"/>
            </c:ext>
          </c:extLst>
        </c:ser>
        <c:ser>
          <c:idx val="8"/>
          <c:order val="8"/>
          <c:tx>
            <c:strRef>
              <c:f>ROSeed!$A$11</c:f>
              <c:strCache>
                <c:ptCount val="1"/>
                <c:pt idx="0">
                  <c:v>D.G.khan.</c:v>
                </c:pt>
              </c:strCache>
            </c:strRef>
          </c:tx>
          <c:cat>
            <c:strRef>
              <c:f>ROSeed!$B$2:$U$2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ROSeed!$B$11:$U$11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8-C89D-451A-815C-F89F388513AA}"/>
            </c:ext>
          </c:extLst>
        </c:ser>
        <c:ser>
          <c:idx val="9"/>
          <c:order val="9"/>
          <c:tx>
            <c:strRef>
              <c:f>ROSeed!$A$12</c:f>
              <c:strCache>
                <c:ptCount val="1"/>
                <c:pt idx="0">
                  <c:v>Rajanpur.</c:v>
                </c:pt>
              </c:strCache>
            </c:strRef>
          </c:tx>
          <c:cat>
            <c:strRef>
              <c:f>ROSeed!$B$2:$U$2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ROSeed!$B$12:$U$12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9-C89D-451A-815C-F89F388513AA}"/>
            </c:ext>
          </c:extLst>
        </c:ser>
        <c:ser>
          <c:idx val="10"/>
          <c:order val="10"/>
          <c:tx>
            <c:strRef>
              <c:f>ROSeed!$A$13</c:f>
              <c:strCache>
                <c:ptCount val="1"/>
                <c:pt idx="0">
                  <c:v>BAHAWALPUR. DIV</c:v>
                </c:pt>
              </c:strCache>
            </c:strRef>
          </c:tx>
          <c:marker>
            <c:symbol val="none"/>
          </c:marker>
          <c:cat>
            <c:strRef>
              <c:f>ROSeed!$B$2:$U$2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ROSeed!$B$13:$U$13</c:f>
              <c:numCache>
                <c:formatCode>General</c:formatCode>
                <c:ptCount val="10"/>
                <c:pt idx="0">
                  <c:v>0.1159</c:v>
                </c:pt>
                <c:pt idx="1">
                  <c:v>0.111</c:v>
                </c:pt>
                <c:pt idx="2">
                  <c:v>0.12959999999999999</c:v>
                </c:pt>
                <c:pt idx="3">
                  <c:v>0.11899999999999998</c:v>
                </c:pt>
                <c:pt idx="4">
                  <c:v>9.9600000000000244E-2</c:v>
                </c:pt>
                <c:pt idx="5">
                  <c:v>7.5400000000000023E-2</c:v>
                </c:pt>
                <c:pt idx="6">
                  <c:v>6.7400000000000029E-2</c:v>
                </c:pt>
                <c:pt idx="7">
                  <c:v>6.8599999999999994E-2</c:v>
                </c:pt>
                <c:pt idx="8">
                  <c:v>0.10100000000000002</c:v>
                </c:pt>
                <c:pt idx="9">
                  <c:v>0.18140000000000073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A-C89D-451A-815C-F89F388513AA}"/>
            </c:ext>
          </c:extLst>
        </c:ser>
        <c:ser>
          <c:idx val="11"/>
          <c:order val="11"/>
          <c:tx>
            <c:strRef>
              <c:f>ROSeed!$A$14</c:f>
              <c:strCache>
                <c:ptCount val="1"/>
                <c:pt idx="0">
                  <c:v>Bahawalpur.</c:v>
                </c:pt>
              </c:strCache>
            </c:strRef>
          </c:tx>
          <c:cat>
            <c:strRef>
              <c:f>ROSeed!$B$2:$U$2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ROSeed!$B$14:$U$14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B-C89D-451A-815C-F89F388513AA}"/>
            </c:ext>
          </c:extLst>
        </c:ser>
        <c:ser>
          <c:idx val="12"/>
          <c:order val="12"/>
          <c:tx>
            <c:strRef>
              <c:f>ROSeed!$A$15</c:f>
              <c:strCache>
                <c:ptCount val="1"/>
                <c:pt idx="0">
                  <c:v>Rahim Yar Khan</c:v>
                </c:pt>
              </c:strCache>
            </c:strRef>
          </c:tx>
          <c:cat>
            <c:strRef>
              <c:f>ROSeed!$B$2:$U$2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ROSeed!$B$15:$U$15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C-C89D-451A-815C-F89F388513AA}"/>
            </c:ext>
          </c:extLst>
        </c:ser>
        <c:ser>
          <c:idx val="13"/>
          <c:order val="13"/>
          <c:tx>
            <c:strRef>
              <c:f>ROSeed!$A$16</c:f>
              <c:strCache>
                <c:ptCount val="1"/>
                <c:pt idx="0">
                  <c:v>Bahawalnagar.</c:v>
                </c:pt>
              </c:strCache>
            </c:strRef>
          </c:tx>
          <c:cat>
            <c:strRef>
              <c:f>ROSeed!$B$2:$U$2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ROSeed!$B$16:$U$16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D-C89D-451A-815C-F89F388513AA}"/>
            </c:ext>
          </c:extLst>
        </c:ser>
        <c:ser>
          <c:idx val="14"/>
          <c:order val="14"/>
          <c:tx>
            <c:strRef>
              <c:f>ROSeed!$A$17</c:f>
              <c:strCache>
                <c:ptCount val="1"/>
                <c:pt idx="0">
                  <c:v>South Punjab</c:v>
                </c:pt>
              </c:strCache>
            </c:strRef>
          </c:tx>
          <c:marker>
            <c:symbol val="none"/>
          </c:marker>
          <c:cat>
            <c:strRef>
              <c:f>ROSeed!$B$2:$U$2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ROSeed!$B$17:$U$17</c:f>
              <c:numCache>
                <c:formatCode>General</c:formatCode>
                <c:ptCount val="10"/>
                <c:pt idx="0">
                  <c:v>0.18230000000000021</c:v>
                </c:pt>
                <c:pt idx="1">
                  <c:v>0.17440000000000044</c:v>
                </c:pt>
                <c:pt idx="2">
                  <c:v>0.20350000000000001</c:v>
                </c:pt>
                <c:pt idx="3">
                  <c:v>0.18410000000000001</c:v>
                </c:pt>
                <c:pt idx="4">
                  <c:v>0.16059999999999999</c:v>
                </c:pt>
                <c:pt idx="5">
                  <c:v>0.1328</c:v>
                </c:pt>
                <c:pt idx="6">
                  <c:v>0.12720000000000001</c:v>
                </c:pt>
                <c:pt idx="7">
                  <c:v>0.13739999999999999</c:v>
                </c:pt>
                <c:pt idx="8">
                  <c:v>0.18800000000000044</c:v>
                </c:pt>
                <c:pt idx="9">
                  <c:v>0.32250000000000134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E-C89D-451A-815C-F89F388513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32184064"/>
        <c:axId val="231870464"/>
      </c:lineChart>
      <c:catAx>
        <c:axId val="2321840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31870464"/>
        <c:crosses val="autoZero"/>
        <c:auto val="1"/>
        <c:lblAlgn val="ctr"/>
        <c:lblOffset val="100"/>
        <c:noMultiLvlLbl val="0"/>
      </c:catAx>
      <c:valAx>
        <c:axId val="23187046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32184064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1239856485829058E-2"/>
          <c:y val="2.8467999192408628E-2"/>
          <c:w val="0.9453202581328719"/>
          <c:h val="0.85576075105996352"/>
        </c:manualLayout>
      </c:layout>
      <c:lineChart>
        <c:grouping val="standard"/>
        <c:varyColors val="0"/>
        <c:ser>
          <c:idx val="0"/>
          <c:order val="0"/>
          <c:tx>
            <c:strRef>
              <c:f>ROSeed!$A$3</c:f>
              <c:strCache>
                <c:ptCount val="1"/>
                <c:pt idx="0">
                  <c:v>MULTAN DIV.</c:v>
                </c:pt>
              </c:strCache>
            </c:strRef>
          </c:tx>
          <c:spPr>
            <a:ln>
              <a:solidFill>
                <a:srgbClr val="00B0F0"/>
              </a:solidFill>
            </a:ln>
          </c:spPr>
          <c:marker>
            <c:symbol val="none"/>
          </c:marker>
          <c:cat>
            <c:strRef>
              <c:f>ROSeed!$B$2:$U$2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ROSeed!$B$3:$U$3</c:f>
              <c:numCache>
                <c:formatCode>General</c:formatCode>
                <c:ptCount val="20"/>
                <c:pt idx="0">
                  <c:v>4.3700000000000003E-2</c:v>
                </c:pt>
                <c:pt idx="1">
                  <c:v>4.1399999999999999E-2</c:v>
                </c:pt>
                <c:pt idx="2">
                  <c:v>3.6200000000000052E-2</c:v>
                </c:pt>
                <c:pt idx="3">
                  <c:v>3.0500000000000006E-2</c:v>
                </c:pt>
                <c:pt idx="4">
                  <c:v>2.7900000000000012E-2</c:v>
                </c:pt>
                <c:pt idx="5">
                  <c:v>2.5700000000000001E-2</c:v>
                </c:pt>
                <c:pt idx="6">
                  <c:v>2.4799999999999999E-2</c:v>
                </c:pt>
                <c:pt idx="7">
                  <c:v>1.9800000000000064E-2</c:v>
                </c:pt>
                <c:pt idx="8">
                  <c:v>2.1100000000000001E-2</c:v>
                </c:pt>
                <c:pt idx="9">
                  <c:v>1.7800000000000003E-2</c:v>
                </c:pt>
                <c:pt idx="10">
                  <c:v>2.1300000000000006E-2</c:v>
                </c:pt>
                <c:pt idx="11">
                  <c:v>2.0000000000000011E-2</c:v>
                </c:pt>
                <c:pt idx="12">
                  <c:v>2.3399999999999997E-2</c:v>
                </c:pt>
                <c:pt idx="13">
                  <c:v>2.1999999999999999E-2</c:v>
                </c:pt>
                <c:pt idx="14">
                  <c:v>1.9800000000000064E-2</c:v>
                </c:pt>
                <c:pt idx="15">
                  <c:v>1.7999999999999999E-2</c:v>
                </c:pt>
                <c:pt idx="16">
                  <c:v>1.6500000000000049E-2</c:v>
                </c:pt>
                <c:pt idx="17">
                  <c:v>2.7700000000000002E-2</c:v>
                </c:pt>
                <c:pt idx="18">
                  <c:v>2.5600000000000012E-2</c:v>
                </c:pt>
                <c:pt idx="19">
                  <c:v>5.3499999999999999E-2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2A72-46FD-AD14-6536236016CA}"/>
            </c:ext>
          </c:extLst>
        </c:ser>
        <c:ser>
          <c:idx val="1"/>
          <c:order val="1"/>
          <c:tx>
            <c:strRef>
              <c:f>ROSeed!$A$4</c:f>
              <c:strCache>
                <c:ptCount val="1"/>
                <c:pt idx="0">
                  <c:v>Multan.</c:v>
                </c:pt>
              </c:strCache>
            </c:strRef>
          </c:tx>
          <c:cat>
            <c:strRef>
              <c:f>ROSeed!$B$2:$U$2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ROSeed!$B$4:$U$4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2A72-46FD-AD14-6536236016CA}"/>
            </c:ext>
          </c:extLst>
        </c:ser>
        <c:ser>
          <c:idx val="2"/>
          <c:order val="2"/>
          <c:tx>
            <c:strRef>
              <c:f>ROSeed!$A$5</c:f>
              <c:strCache>
                <c:ptCount val="1"/>
                <c:pt idx="0">
                  <c:v>Lodhran.</c:v>
                </c:pt>
              </c:strCache>
            </c:strRef>
          </c:tx>
          <c:cat>
            <c:strRef>
              <c:f>ROSeed!$B$2:$U$2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ROSeed!$B$5:$U$5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2A72-46FD-AD14-6536236016CA}"/>
            </c:ext>
          </c:extLst>
        </c:ser>
        <c:ser>
          <c:idx val="3"/>
          <c:order val="3"/>
          <c:tx>
            <c:strRef>
              <c:f>ROSeed!$A$6</c:f>
              <c:strCache>
                <c:ptCount val="1"/>
                <c:pt idx="0">
                  <c:v>Khanewal.</c:v>
                </c:pt>
              </c:strCache>
            </c:strRef>
          </c:tx>
          <c:cat>
            <c:strRef>
              <c:f>ROSeed!$B$2:$U$2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ROSeed!$B$6:$U$6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2A72-46FD-AD14-6536236016CA}"/>
            </c:ext>
          </c:extLst>
        </c:ser>
        <c:ser>
          <c:idx val="4"/>
          <c:order val="4"/>
          <c:tx>
            <c:strRef>
              <c:f>ROSeed!$A$7</c:f>
              <c:strCache>
                <c:ptCount val="1"/>
                <c:pt idx="0">
                  <c:v>Vehari.</c:v>
                </c:pt>
              </c:strCache>
            </c:strRef>
          </c:tx>
          <c:cat>
            <c:strRef>
              <c:f>ROSeed!$B$2:$U$2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ROSeed!$B$7:$U$7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2A72-46FD-AD14-6536236016CA}"/>
            </c:ext>
          </c:extLst>
        </c:ser>
        <c:ser>
          <c:idx val="5"/>
          <c:order val="5"/>
          <c:tx>
            <c:strRef>
              <c:f>ROSeed!$A$8</c:f>
              <c:strCache>
                <c:ptCount val="1"/>
                <c:pt idx="0">
                  <c:v>D.G.KHAN DIV.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strRef>
              <c:f>ROSeed!$B$2:$U$2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ROSeed!$B$8:$U$8</c:f>
              <c:numCache>
                <c:formatCode>General</c:formatCode>
                <c:ptCount val="20"/>
                <c:pt idx="0">
                  <c:v>4.0500000000000001E-2</c:v>
                </c:pt>
                <c:pt idx="1">
                  <c:v>4.0500000000000001E-2</c:v>
                </c:pt>
                <c:pt idx="2">
                  <c:v>4.1100000000000005E-2</c:v>
                </c:pt>
                <c:pt idx="3">
                  <c:v>4.7700000000000034E-2</c:v>
                </c:pt>
                <c:pt idx="4">
                  <c:v>4.9000000000000113E-2</c:v>
                </c:pt>
                <c:pt idx="5">
                  <c:v>3.3299999999999996E-2</c:v>
                </c:pt>
                <c:pt idx="6">
                  <c:v>3.7100000000000001E-2</c:v>
                </c:pt>
                <c:pt idx="7">
                  <c:v>3.7200000000000052E-2</c:v>
                </c:pt>
                <c:pt idx="8">
                  <c:v>6.0900000000000003E-2</c:v>
                </c:pt>
                <c:pt idx="9">
                  <c:v>4.6710000000000022E-2</c:v>
                </c:pt>
                <c:pt idx="10">
                  <c:v>4.5100000000000001E-2</c:v>
                </c:pt>
                <c:pt idx="11">
                  <c:v>4.3400000000000001E-2</c:v>
                </c:pt>
                <c:pt idx="12">
                  <c:v>5.0500000000000003E-2</c:v>
                </c:pt>
                <c:pt idx="13">
                  <c:v>4.3099999999999999E-2</c:v>
                </c:pt>
                <c:pt idx="14">
                  <c:v>4.1199999999999987E-2</c:v>
                </c:pt>
                <c:pt idx="15">
                  <c:v>3.9399999999999998E-2</c:v>
                </c:pt>
                <c:pt idx="16">
                  <c:v>4.3299999999999998E-2</c:v>
                </c:pt>
                <c:pt idx="17">
                  <c:v>4.1099999999999998E-2</c:v>
                </c:pt>
                <c:pt idx="18">
                  <c:v>6.1400000000000003E-2</c:v>
                </c:pt>
                <c:pt idx="19">
                  <c:v>8.7600000000000025E-2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2A72-46FD-AD14-6536236016CA}"/>
            </c:ext>
          </c:extLst>
        </c:ser>
        <c:ser>
          <c:idx val="6"/>
          <c:order val="6"/>
          <c:tx>
            <c:strRef>
              <c:f>ROSeed!$A$9</c:f>
              <c:strCache>
                <c:ptCount val="1"/>
                <c:pt idx="0">
                  <c:v>Muzaffargarh.</c:v>
                </c:pt>
              </c:strCache>
            </c:strRef>
          </c:tx>
          <c:cat>
            <c:strRef>
              <c:f>ROSeed!$B$2:$U$2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ROSeed!$B$9:$U$9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2A72-46FD-AD14-6536236016CA}"/>
            </c:ext>
          </c:extLst>
        </c:ser>
        <c:ser>
          <c:idx val="7"/>
          <c:order val="7"/>
          <c:tx>
            <c:strRef>
              <c:f>ROSeed!$A$10</c:f>
              <c:strCache>
                <c:ptCount val="1"/>
                <c:pt idx="0">
                  <c:v>Layyah.</c:v>
                </c:pt>
              </c:strCache>
            </c:strRef>
          </c:tx>
          <c:cat>
            <c:strRef>
              <c:f>ROSeed!$B$2:$U$2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ROSeed!$B$10:$U$10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7-2A72-46FD-AD14-6536236016CA}"/>
            </c:ext>
          </c:extLst>
        </c:ser>
        <c:ser>
          <c:idx val="8"/>
          <c:order val="8"/>
          <c:tx>
            <c:strRef>
              <c:f>ROSeed!$A$11</c:f>
              <c:strCache>
                <c:ptCount val="1"/>
                <c:pt idx="0">
                  <c:v>D.G.khan.</c:v>
                </c:pt>
              </c:strCache>
            </c:strRef>
          </c:tx>
          <c:cat>
            <c:strRef>
              <c:f>ROSeed!$B$2:$U$2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ROSeed!$B$11:$U$11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8-2A72-46FD-AD14-6536236016CA}"/>
            </c:ext>
          </c:extLst>
        </c:ser>
        <c:ser>
          <c:idx val="9"/>
          <c:order val="9"/>
          <c:tx>
            <c:strRef>
              <c:f>ROSeed!$A$12</c:f>
              <c:strCache>
                <c:ptCount val="1"/>
                <c:pt idx="0">
                  <c:v>Rajanpur.</c:v>
                </c:pt>
              </c:strCache>
            </c:strRef>
          </c:tx>
          <c:cat>
            <c:strRef>
              <c:f>ROSeed!$B$2:$U$2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ROSeed!$B$12:$U$12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9-2A72-46FD-AD14-6536236016CA}"/>
            </c:ext>
          </c:extLst>
        </c:ser>
        <c:ser>
          <c:idx val="10"/>
          <c:order val="10"/>
          <c:tx>
            <c:strRef>
              <c:f>ROSeed!$A$13</c:f>
              <c:strCache>
                <c:ptCount val="1"/>
                <c:pt idx="0">
                  <c:v>BAHAWALPUR DIV.</c:v>
                </c:pt>
              </c:strCache>
            </c:strRef>
          </c:tx>
          <c:spPr>
            <a:ln>
              <a:solidFill>
                <a:srgbClr val="7030A0"/>
              </a:solidFill>
            </a:ln>
          </c:spPr>
          <c:marker>
            <c:symbol val="none"/>
          </c:marker>
          <c:cat>
            <c:strRef>
              <c:f>ROSeed!$B$2:$U$2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ROSeed!$B$13:$U$13</c:f>
              <c:numCache>
                <c:formatCode>General</c:formatCode>
                <c:ptCount val="20"/>
                <c:pt idx="0">
                  <c:v>0.10720000000000021</c:v>
                </c:pt>
                <c:pt idx="1">
                  <c:v>0.1198</c:v>
                </c:pt>
                <c:pt idx="2">
                  <c:v>0.1391</c:v>
                </c:pt>
                <c:pt idx="3">
                  <c:v>0.16090000000000004</c:v>
                </c:pt>
                <c:pt idx="4">
                  <c:v>0.15180000000000021</c:v>
                </c:pt>
                <c:pt idx="5">
                  <c:v>0.1202000000000002</c:v>
                </c:pt>
                <c:pt idx="6">
                  <c:v>0.12190000000000002</c:v>
                </c:pt>
                <c:pt idx="7">
                  <c:v>0.1145</c:v>
                </c:pt>
                <c:pt idx="8">
                  <c:v>0.12620000000000001</c:v>
                </c:pt>
                <c:pt idx="9">
                  <c:v>9.3640000000000265E-2</c:v>
                </c:pt>
                <c:pt idx="10">
                  <c:v>0.1159</c:v>
                </c:pt>
                <c:pt idx="11">
                  <c:v>0.111</c:v>
                </c:pt>
                <c:pt idx="12">
                  <c:v>0.12959999999999999</c:v>
                </c:pt>
                <c:pt idx="13">
                  <c:v>0.11899999999999998</c:v>
                </c:pt>
                <c:pt idx="14">
                  <c:v>9.9600000000000244E-2</c:v>
                </c:pt>
                <c:pt idx="15">
                  <c:v>7.5400000000000023E-2</c:v>
                </c:pt>
                <c:pt idx="16">
                  <c:v>6.7400000000000029E-2</c:v>
                </c:pt>
                <c:pt idx="17">
                  <c:v>6.8599999999999994E-2</c:v>
                </c:pt>
                <c:pt idx="18">
                  <c:v>0.10100000000000002</c:v>
                </c:pt>
                <c:pt idx="19">
                  <c:v>0.18140000000000048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A-2A72-46FD-AD14-6536236016CA}"/>
            </c:ext>
          </c:extLst>
        </c:ser>
        <c:ser>
          <c:idx val="11"/>
          <c:order val="11"/>
          <c:tx>
            <c:strRef>
              <c:f>ROSeed!$A$14</c:f>
              <c:strCache>
                <c:ptCount val="1"/>
                <c:pt idx="0">
                  <c:v>Bahawalpur.</c:v>
                </c:pt>
              </c:strCache>
            </c:strRef>
          </c:tx>
          <c:cat>
            <c:strRef>
              <c:f>ROSeed!$B$2:$U$2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ROSeed!$B$14:$U$14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B-2A72-46FD-AD14-6536236016CA}"/>
            </c:ext>
          </c:extLst>
        </c:ser>
        <c:ser>
          <c:idx val="12"/>
          <c:order val="12"/>
          <c:tx>
            <c:strRef>
              <c:f>ROSeed!$A$15</c:f>
              <c:strCache>
                <c:ptCount val="1"/>
                <c:pt idx="0">
                  <c:v>Rahim Yar Khan</c:v>
                </c:pt>
              </c:strCache>
            </c:strRef>
          </c:tx>
          <c:cat>
            <c:strRef>
              <c:f>ROSeed!$B$2:$U$2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ROSeed!$B$15:$U$15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C-2A72-46FD-AD14-6536236016CA}"/>
            </c:ext>
          </c:extLst>
        </c:ser>
        <c:ser>
          <c:idx val="13"/>
          <c:order val="13"/>
          <c:tx>
            <c:strRef>
              <c:f>ROSeed!$A$16</c:f>
              <c:strCache>
                <c:ptCount val="1"/>
                <c:pt idx="0">
                  <c:v>Bahawalnagar.</c:v>
                </c:pt>
              </c:strCache>
            </c:strRef>
          </c:tx>
          <c:cat>
            <c:strRef>
              <c:f>ROSeed!$B$2:$U$2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ROSeed!$B$16:$U$16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D-2A72-46FD-AD14-6536236016CA}"/>
            </c:ext>
          </c:extLst>
        </c:ser>
        <c:ser>
          <c:idx val="14"/>
          <c:order val="14"/>
          <c:tx>
            <c:strRef>
              <c:f>ROSeed!$A$17</c:f>
              <c:strCache>
                <c:ptCount val="1"/>
                <c:pt idx="0">
                  <c:v>SOUTH PUNJAB</c:v>
                </c:pt>
              </c:strCache>
            </c:strRef>
          </c:tx>
          <c:spPr>
            <a:ln>
              <a:solidFill>
                <a:srgbClr val="00B050"/>
              </a:solidFill>
            </a:ln>
          </c:spPr>
          <c:marker>
            <c:symbol val="none"/>
          </c:marker>
          <c:cat>
            <c:strRef>
              <c:f>ROSeed!$B$2:$U$2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ROSeed!$B$17:$U$17</c:f>
              <c:numCache>
                <c:formatCode>General</c:formatCode>
                <c:ptCount val="20"/>
                <c:pt idx="0">
                  <c:v>0.19140000000000001</c:v>
                </c:pt>
                <c:pt idx="1">
                  <c:v>0.20169999999999999</c:v>
                </c:pt>
                <c:pt idx="2">
                  <c:v>0.21640000000000048</c:v>
                </c:pt>
                <c:pt idx="3">
                  <c:v>0.23910000000000003</c:v>
                </c:pt>
                <c:pt idx="4">
                  <c:v>0.22870000000000001</c:v>
                </c:pt>
                <c:pt idx="5">
                  <c:v>0.17920000000000039</c:v>
                </c:pt>
                <c:pt idx="6">
                  <c:v>0.18380000000000021</c:v>
                </c:pt>
                <c:pt idx="7">
                  <c:v>0.17150000000000001</c:v>
                </c:pt>
                <c:pt idx="8">
                  <c:v>0.20820000000000038</c:v>
                </c:pt>
                <c:pt idx="9">
                  <c:v>0.15815000000000001</c:v>
                </c:pt>
                <c:pt idx="10">
                  <c:v>0.18230000000000021</c:v>
                </c:pt>
                <c:pt idx="11">
                  <c:v>0.17440000000000042</c:v>
                </c:pt>
                <c:pt idx="12">
                  <c:v>0.20350000000000001</c:v>
                </c:pt>
                <c:pt idx="13">
                  <c:v>0.18410000000000001</c:v>
                </c:pt>
                <c:pt idx="14">
                  <c:v>0.16059999999999999</c:v>
                </c:pt>
                <c:pt idx="15">
                  <c:v>0.1328</c:v>
                </c:pt>
                <c:pt idx="16">
                  <c:v>0.12720000000000001</c:v>
                </c:pt>
                <c:pt idx="17">
                  <c:v>0.13739999999999999</c:v>
                </c:pt>
                <c:pt idx="18">
                  <c:v>0.18800000000000042</c:v>
                </c:pt>
                <c:pt idx="19">
                  <c:v>0.3225000000000009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E-2A72-46FD-AD14-6536236016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32023936"/>
        <c:axId val="232025472"/>
      </c:lineChart>
      <c:catAx>
        <c:axId val="2320239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32025472"/>
        <c:crosses val="autoZero"/>
        <c:auto val="1"/>
        <c:lblAlgn val="ctr"/>
        <c:lblOffset val="100"/>
        <c:noMultiLvlLbl val="0"/>
      </c:catAx>
      <c:valAx>
        <c:axId val="23202547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3202393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243653832261796"/>
          <c:y val="0.18419018776499119"/>
          <c:w val="0.16554287365455445"/>
          <c:h val="0.18546577831617225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ROSeed!$A$21</c:f>
              <c:strCache>
                <c:ptCount val="1"/>
                <c:pt idx="0">
                  <c:v>MULTAN DIV.</c:v>
                </c:pt>
              </c:strCache>
            </c:strRef>
          </c:tx>
          <c:marker>
            <c:symbol val="none"/>
          </c:marker>
          <c:cat>
            <c:strRef>
              <c:f>ROSeed!$B$20:$U$20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ROSeed!$B$21:$U$21</c:f>
              <c:numCache>
                <c:formatCode>0.0000</c:formatCode>
                <c:ptCount val="10"/>
                <c:pt idx="0">
                  <c:v>7.6000000000000104E-3</c:v>
                </c:pt>
                <c:pt idx="1">
                  <c:v>8.8000000000000248E-3</c:v>
                </c:pt>
                <c:pt idx="2">
                  <c:v>1.1599999999999996E-2</c:v>
                </c:pt>
                <c:pt idx="3">
                  <c:v>1.1800000000000069E-2</c:v>
                </c:pt>
                <c:pt idx="4">
                  <c:v>8.7000000000000046E-3</c:v>
                </c:pt>
                <c:pt idx="5">
                  <c:v>8.9000000000000207E-3</c:v>
                </c:pt>
                <c:pt idx="6">
                  <c:v>8.6000000000000208E-3</c:v>
                </c:pt>
                <c:pt idx="7">
                  <c:v>1.8200000000000063E-2</c:v>
                </c:pt>
                <c:pt idx="8">
                  <c:v>1.7299999999999996E-2</c:v>
                </c:pt>
                <c:pt idx="9">
                  <c:v>4.5999999999999999E-2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5DD7-4A3B-A7D3-01A163C25F35}"/>
            </c:ext>
          </c:extLst>
        </c:ser>
        <c:ser>
          <c:idx val="1"/>
          <c:order val="1"/>
          <c:tx>
            <c:strRef>
              <c:f>ROSeed!$A$22</c:f>
              <c:strCache>
                <c:ptCount val="1"/>
                <c:pt idx="0">
                  <c:v>Multan.</c:v>
                </c:pt>
              </c:strCache>
            </c:strRef>
          </c:tx>
          <c:cat>
            <c:strRef>
              <c:f>ROSeed!$B$20:$U$20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ROSeed!$B$22:$U$22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5DD7-4A3B-A7D3-01A163C25F35}"/>
            </c:ext>
          </c:extLst>
        </c:ser>
        <c:ser>
          <c:idx val="2"/>
          <c:order val="2"/>
          <c:tx>
            <c:strRef>
              <c:f>ROSeed!$A$23</c:f>
              <c:strCache>
                <c:ptCount val="1"/>
                <c:pt idx="0">
                  <c:v>Lodhran.</c:v>
                </c:pt>
              </c:strCache>
            </c:strRef>
          </c:tx>
          <c:cat>
            <c:strRef>
              <c:f>ROSeed!$B$20:$U$20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ROSeed!$B$23:$U$23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5DD7-4A3B-A7D3-01A163C25F35}"/>
            </c:ext>
          </c:extLst>
        </c:ser>
        <c:ser>
          <c:idx val="3"/>
          <c:order val="3"/>
          <c:tx>
            <c:strRef>
              <c:f>ROSeed!$A$24</c:f>
              <c:strCache>
                <c:ptCount val="1"/>
                <c:pt idx="0">
                  <c:v>Khanewal.</c:v>
                </c:pt>
              </c:strCache>
            </c:strRef>
          </c:tx>
          <c:cat>
            <c:strRef>
              <c:f>ROSeed!$B$20:$U$20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ROSeed!$B$24:$U$24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5DD7-4A3B-A7D3-01A163C25F35}"/>
            </c:ext>
          </c:extLst>
        </c:ser>
        <c:ser>
          <c:idx val="4"/>
          <c:order val="4"/>
          <c:tx>
            <c:strRef>
              <c:f>ROSeed!$A$25</c:f>
              <c:strCache>
                <c:ptCount val="1"/>
                <c:pt idx="0">
                  <c:v>Vehari.</c:v>
                </c:pt>
              </c:strCache>
            </c:strRef>
          </c:tx>
          <c:cat>
            <c:strRef>
              <c:f>ROSeed!$B$20:$U$20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ROSeed!$B$25:$U$25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5DD7-4A3B-A7D3-01A163C25F35}"/>
            </c:ext>
          </c:extLst>
        </c:ser>
        <c:ser>
          <c:idx val="5"/>
          <c:order val="5"/>
          <c:tx>
            <c:strRef>
              <c:f>ROSeed!$A$26</c:f>
              <c:strCache>
                <c:ptCount val="1"/>
                <c:pt idx="0">
                  <c:v>D.G.KHAN DIV.</c:v>
                </c:pt>
              </c:strCache>
            </c:strRef>
          </c:tx>
          <c:marker>
            <c:symbol val="none"/>
          </c:marker>
          <c:cat>
            <c:strRef>
              <c:f>ROSeed!$B$20:$U$20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ROSeed!$B$26:$U$26</c:f>
              <c:numCache>
                <c:formatCode>0.0000</c:formatCode>
                <c:ptCount val="10"/>
                <c:pt idx="0">
                  <c:v>1.5200000000000003E-2</c:v>
                </c:pt>
                <c:pt idx="1">
                  <c:v>1.4500000000000001E-2</c:v>
                </c:pt>
                <c:pt idx="2">
                  <c:v>1.8200000000000063E-2</c:v>
                </c:pt>
                <c:pt idx="3">
                  <c:v>1.2300000000000005E-2</c:v>
                </c:pt>
                <c:pt idx="4">
                  <c:v>1.1699999999999999E-2</c:v>
                </c:pt>
                <c:pt idx="5">
                  <c:v>1.2100000000000001E-2</c:v>
                </c:pt>
                <c:pt idx="6">
                  <c:v>1.5400000000000021E-2</c:v>
                </c:pt>
                <c:pt idx="7">
                  <c:v>1.8400000000000041E-2</c:v>
                </c:pt>
                <c:pt idx="8">
                  <c:v>4.0900000000000013E-2</c:v>
                </c:pt>
                <c:pt idx="9">
                  <c:v>4.5999999999999999E-2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5DD7-4A3B-A7D3-01A163C25F35}"/>
            </c:ext>
          </c:extLst>
        </c:ser>
        <c:ser>
          <c:idx val="6"/>
          <c:order val="6"/>
          <c:tx>
            <c:strRef>
              <c:f>ROSeed!$A$27</c:f>
              <c:strCache>
                <c:ptCount val="1"/>
                <c:pt idx="0">
                  <c:v>Muzaffargarh.</c:v>
                </c:pt>
              </c:strCache>
            </c:strRef>
          </c:tx>
          <c:cat>
            <c:strRef>
              <c:f>ROSeed!$B$20:$U$20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ROSeed!$B$27:$U$27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5DD7-4A3B-A7D3-01A163C25F35}"/>
            </c:ext>
          </c:extLst>
        </c:ser>
        <c:ser>
          <c:idx val="7"/>
          <c:order val="7"/>
          <c:tx>
            <c:strRef>
              <c:f>ROSeed!$A$28</c:f>
              <c:strCache>
                <c:ptCount val="1"/>
                <c:pt idx="0">
                  <c:v>Layyah.</c:v>
                </c:pt>
              </c:strCache>
            </c:strRef>
          </c:tx>
          <c:cat>
            <c:strRef>
              <c:f>ROSeed!$B$20:$U$20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ROSeed!$B$28:$U$28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7-5DD7-4A3B-A7D3-01A163C25F35}"/>
            </c:ext>
          </c:extLst>
        </c:ser>
        <c:ser>
          <c:idx val="8"/>
          <c:order val="8"/>
          <c:tx>
            <c:strRef>
              <c:f>ROSeed!$A$29</c:f>
              <c:strCache>
                <c:ptCount val="1"/>
                <c:pt idx="0">
                  <c:v>D.G.khan.</c:v>
                </c:pt>
              </c:strCache>
            </c:strRef>
          </c:tx>
          <c:cat>
            <c:strRef>
              <c:f>ROSeed!$B$20:$U$20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ROSeed!$B$29:$U$29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8-5DD7-4A3B-A7D3-01A163C25F35}"/>
            </c:ext>
          </c:extLst>
        </c:ser>
        <c:ser>
          <c:idx val="9"/>
          <c:order val="9"/>
          <c:tx>
            <c:strRef>
              <c:f>ROSeed!$A$30</c:f>
              <c:strCache>
                <c:ptCount val="1"/>
                <c:pt idx="0">
                  <c:v>Rajanpur.</c:v>
                </c:pt>
              </c:strCache>
            </c:strRef>
          </c:tx>
          <c:cat>
            <c:strRef>
              <c:f>ROSeed!$B$20:$U$20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ROSeed!$B$30:$U$30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9-5DD7-4A3B-A7D3-01A163C25F35}"/>
            </c:ext>
          </c:extLst>
        </c:ser>
        <c:ser>
          <c:idx val="10"/>
          <c:order val="10"/>
          <c:tx>
            <c:strRef>
              <c:f>ROSeed!$A$31</c:f>
              <c:strCache>
                <c:ptCount val="1"/>
                <c:pt idx="0">
                  <c:v>BAHAWALPUR. DIV</c:v>
                </c:pt>
              </c:strCache>
            </c:strRef>
          </c:tx>
          <c:marker>
            <c:symbol val="none"/>
          </c:marker>
          <c:cat>
            <c:strRef>
              <c:f>ROSeed!$B$20:$U$20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ROSeed!$B$31:$U$31</c:f>
              <c:numCache>
                <c:formatCode>0.0000</c:formatCode>
                <c:ptCount val="10"/>
                <c:pt idx="0">
                  <c:v>5.7200000000000001E-2</c:v>
                </c:pt>
                <c:pt idx="1">
                  <c:v>4.65E-2</c:v>
                </c:pt>
                <c:pt idx="2">
                  <c:v>5.9000000000000198E-2</c:v>
                </c:pt>
                <c:pt idx="3">
                  <c:v>5.5400000000000033E-2</c:v>
                </c:pt>
                <c:pt idx="4">
                  <c:v>4.7500000000000014E-2</c:v>
                </c:pt>
                <c:pt idx="5">
                  <c:v>3.7800000000000153E-2</c:v>
                </c:pt>
                <c:pt idx="6">
                  <c:v>3.4099999999999998E-2</c:v>
                </c:pt>
                <c:pt idx="7">
                  <c:v>4.4800000000000034E-2</c:v>
                </c:pt>
                <c:pt idx="8">
                  <c:v>6.9900000000000004E-2</c:v>
                </c:pt>
                <c:pt idx="9">
                  <c:v>0.14900000000000024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A-5DD7-4A3B-A7D3-01A163C25F35}"/>
            </c:ext>
          </c:extLst>
        </c:ser>
        <c:ser>
          <c:idx val="11"/>
          <c:order val="11"/>
          <c:tx>
            <c:strRef>
              <c:f>ROSeed!$A$32</c:f>
              <c:strCache>
                <c:ptCount val="1"/>
                <c:pt idx="0">
                  <c:v>Bahawalpur.</c:v>
                </c:pt>
              </c:strCache>
            </c:strRef>
          </c:tx>
          <c:cat>
            <c:strRef>
              <c:f>ROSeed!$B$20:$U$20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ROSeed!$B$32:$U$32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B-5DD7-4A3B-A7D3-01A163C25F35}"/>
            </c:ext>
          </c:extLst>
        </c:ser>
        <c:ser>
          <c:idx val="12"/>
          <c:order val="12"/>
          <c:tx>
            <c:strRef>
              <c:f>ROSeed!$A$33</c:f>
              <c:strCache>
                <c:ptCount val="1"/>
                <c:pt idx="0">
                  <c:v>Rahim Yar Khan</c:v>
                </c:pt>
              </c:strCache>
            </c:strRef>
          </c:tx>
          <c:cat>
            <c:strRef>
              <c:f>ROSeed!$B$20:$U$20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ROSeed!$B$33:$U$33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C-5DD7-4A3B-A7D3-01A163C25F35}"/>
            </c:ext>
          </c:extLst>
        </c:ser>
        <c:ser>
          <c:idx val="13"/>
          <c:order val="13"/>
          <c:tx>
            <c:strRef>
              <c:f>ROSeed!$A$34</c:f>
              <c:strCache>
                <c:ptCount val="1"/>
                <c:pt idx="0">
                  <c:v>Bahawalnagar.</c:v>
                </c:pt>
              </c:strCache>
            </c:strRef>
          </c:tx>
          <c:cat>
            <c:strRef>
              <c:f>ROSeed!$B$20:$U$20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ROSeed!$B$34:$U$34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D-5DD7-4A3B-A7D3-01A163C25F35}"/>
            </c:ext>
          </c:extLst>
        </c:ser>
        <c:ser>
          <c:idx val="14"/>
          <c:order val="14"/>
          <c:tx>
            <c:strRef>
              <c:f>ROSeed!$A$35</c:f>
              <c:strCache>
                <c:ptCount val="1"/>
                <c:pt idx="0">
                  <c:v>South Punjab</c:v>
                </c:pt>
              </c:strCache>
            </c:strRef>
          </c:tx>
          <c:marker>
            <c:symbol val="none"/>
          </c:marker>
          <c:cat>
            <c:strRef>
              <c:f>ROSeed!$B$20:$U$20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ROSeed!$B$35:$U$35</c:f>
              <c:numCache>
                <c:formatCode>0.0000</c:formatCode>
                <c:ptCount val="10"/>
                <c:pt idx="0">
                  <c:v>8.0000000000000043E-2</c:v>
                </c:pt>
                <c:pt idx="1">
                  <c:v>6.9800000000000112E-2</c:v>
                </c:pt>
                <c:pt idx="2">
                  <c:v>8.8800000000000226E-2</c:v>
                </c:pt>
                <c:pt idx="3">
                  <c:v>7.9500000000000084E-2</c:v>
                </c:pt>
                <c:pt idx="4">
                  <c:v>6.7900000000000002E-2</c:v>
                </c:pt>
                <c:pt idx="5">
                  <c:v>5.8800000000000012E-2</c:v>
                </c:pt>
                <c:pt idx="6">
                  <c:v>5.8100000000000013E-2</c:v>
                </c:pt>
                <c:pt idx="7">
                  <c:v>8.14E-2</c:v>
                </c:pt>
                <c:pt idx="8">
                  <c:v>0.12809999999999999</c:v>
                </c:pt>
                <c:pt idx="9">
                  <c:v>0.24100000000000021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E-5DD7-4A3B-A7D3-01A163C25F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32732928"/>
        <c:axId val="232734720"/>
      </c:lineChart>
      <c:catAx>
        <c:axId val="2327329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32734720"/>
        <c:crosses val="autoZero"/>
        <c:auto val="1"/>
        <c:lblAlgn val="ctr"/>
        <c:lblOffset val="100"/>
        <c:noMultiLvlLbl val="0"/>
      </c:catAx>
      <c:valAx>
        <c:axId val="232734720"/>
        <c:scaling>
          <c:orientation val="minMax"/>
        </c:scaling>
        <c:delete val="0"/>
        <c:axPos val="l"/>
        <c:majorGridlines/>
        <c:numFmt formatCode="0.0000" sourceLinked="1"/>
        <c:majorTickMark val="out"/>
        <c:minorTickMark val="none"/>
        <c:tickLblPos val="nextTo"/>
        <c:crossAx val="232732928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4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0316615828427044E-2"/>
          <c:y val="2.8467999192408628E-2"/>
          <c:w val="0.94675592915750395"/>
          <c:h val="0.85576075105996352"/>
        </c:manualLayout>
      </c:layout>
      <c:lineChart>
        <c:grouping val="standard"/>
        <c:varyColors val="0"/>
        <c:ser>
          <c:idx val="0"/>
          <c:order val="0"/>
          <c:tx>
            <c:strRef>
              <c:f>ROSeed!$A$21</c:f>
              <c:strCache>
                <c:ptCount val="1"/>
                <c:pt idx="0">
                  <c:v>MULTAN DIV.</c:v>
                </c:pt>
              </c:strCache>
            </c:strRef>
          </c:tx>
          <c:spPr>
            <a:ln>
              <a:solidFill>
                <a:srgbClr val="00B0F0"/>
              </a:solidFill>
            </a:ln>
          </c:spPr>
          <c:marker>
            <c:symbol val="none"/>
          </c:marker>
          <c:cat>
            <c:strRef>
              <c:f>ROSeed!$B$20:$U$20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ROSeed!$B$21:$U$21</c:f>
              <c:numCache>
                <c:formatCode>General</c:formatCode>
                <c:ptCount val="20"/>
                <c:pt idx="0">
                  <c:v>1.8200000000000049E-2</c:v>
                </c:pt>
                <c:pt idx="1">
                  <c:v>1.7000000000000001E-2</c:v>
                </c:pt>
                <c:pt idx="2">
                  <c:v>1.4700000000000001E-2</c:v>
                </c:pt>
                <c:pt idx="3">
                  <c:v>1.2199999999999966E-2</c:v>
                </c:pt>
                <c:pt idx="4">
                  <c:v>1.1400000000000039E-2</c:v>
                </c:pt>
                <c:pt idx="5">
                  <c:v>1.0100000000000001E-2</c:v>
                </c:pt>
                <c:pt idx="6">
                  <c:v>1.0100000000000001E-2</c:v>
                </c:pt>
                <c:pt idx="7">
                  <c:v>7.9000000000000251E-3</c:v>
                </c:pt>
                <c:pt idx="8">
                  <c:v>8.7000000000000046E-3</c:v>
                </c:pt>
                <c:pt idx="9">
                  <c:v>4.5000000000000014E-3</c:v>
                </c:pt>
                <c:pt idx="10" formatCode="0.0000">
                  <c:v>7.6000000000000104E-3</c:v>
                </c:pt>
                <c:pt idx="11" formatCode="0.0000">
                  <c:v>8.8000000000000248E-3</c:v>
                </c:pt>
                <c:pt idx="12" formatCode="0.0000">
                  <c:v>1.1599999999999996E-2</c:v>
                </c:pt>
                <c:pt idx="13" formatCode="0.0000">
                  <c:v>1.1800000000000045E-2</c:v>
                </c:pt>
                <c:pt idx="14" formatCode="0.0000">
                  <c:v>8.7000000000000046E-3</c:v>
                </c:pt>
                <c:pt idx="15" formatCode="0.0000">
                  <c:v>8.9000000000000207E-3</c:v>
                </c:pt>
                <c:pt idx="16" formatCode="0.0000">
                  <c:v>8.6000000000000208E-3</c:v>
                </c:pt>
                <c:pt idx="17" formatCode="0.0000">
                  <c:v>1.8200000000000053E-2</c:v>
                </c:pt>
                <c:pt idx="18" formatCode="0.0000">
                  <c:v>1.7299999999999996E-2</c:v>
                </c:pt>
                <c:pt idx="19" formatCode="0.0000">
                  <c:v>4.5999999999999999E-2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7931-4147-8540-8CFF094E129B}"/>
            </c:ext>
          </c:extLst>
        </c:ser>
        <c:ser>
          <c:idx val="1"/>
          <c:order val="1"/>
          <c:tx>
            <c:strRef>
              <c:f>ROSeed!$A$22</c:f>
              <c:strCache>
                <c:ptCount val="1"/>
                <c:pt idx="0">
                  <c:v>Multan.</c:v>
                </c:pt>
              </c:strCache>
            </c:strRef>
          </c:tx>
          <c:cat>
            <c:strRef>
              <c:f>ROSeed!$B$20:$U$20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ROSeed!$B$22:$U$22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7931-4147-8540-8CFF094E129B}"/>
            </c:ext>
          </c:extLst>
        </c:ser>
        <c:ser>
          <c:idx val="2"/>
          <c:order val="2"/>
          <c:tx>
            <c:strRef>
              <c:f>ROSeed!$A$23</c:f>
              <c:strCache>
                <c:ptCount val="1"/>
                <c:pt idx="0">
                  <c:v>Lodhran.</c:v>
                </c:pt>
              </c:strCache>
            </c:strRef>
          </c:tx>
          <c:cat>
            <c:strRef>
              <c:f>ROSeed!$B$20:$U$20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ROSeed!$B$23:$U$23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7931-4147-8540-8CFF094E129B}"/>
            </c:ext>
          </c:extLst>
        </c:ser>
        <c:ser>
          <c:idx val="3"/>
          <c:order val="3"/>
          <c:tx>
            <c:strRef>
              <c:f>ROSeed!$A$24</c:f>
              <c:strCache>
                <c:ptCount val="1"/>
                <c:pt idx="0">
                  <c:v>Khanewal.</c:v>
                </c:pt>
              </c:strCache>
            </c:strRef>
          </c:tx>
          <c:cat>
            <c:strRef>
              <c:f>ROSeed!$B$20:$U$20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ROSeed!$B$24:$U$24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7931-4147-8540-8CFF094E129B}"/>
            </c:ext>
          </c:extLst>
        </c:ser>
        <c:ser>
          <c:idx val="4"/>
          <c:order val="4"/>
          <c:tx>
            <c:strRef>
              <c:f>ROSeed!$A$25</c:f>
              <c:strCache>
                <c:ptCount val="1"/>
                <c:pt idx="0">
                  <c:v>Vehari.</c:v>
                </c:pt>
              </c:strCache>
            </c:strRef>
          </c:tx>
          <c:cat>
            <c:strRef>
              <c:f>ROSeed!$B$20:$U$20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ROSeed!$B$25:$U$25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7931-4147-8540-8CFF094E129B}"/>
            </c:ext>
          </c:extLst>
        </c:ser>
        <c:ser>
          <c:idx val="5"/>
          <c:order val="5"/>
          <c:tx>
            <c:strRef>
              <c:f>ROSeed!$A$26</c:f>
              <c:strCache>
                <c:ptCount val="1"/>
                <c:pt idx="0">
                  <c:v>D.G.KHAN DIV.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strRef>
              <c:f>ROSeed!$B$20:$U$20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ROSeed!$B$26:$U$26</c:f>
              <c:numCache>
                <c:formatCode>General</c:formatCode>
                <c:ptCount val="20"/>
                <c:pt idx="0">
                  <c:v>1.6600000000000052E-2</c:v>
                </c:pt>
                <c:pt idx="1">
                  <c:v>1.5900000000000001E-2</c:v>
                </c:pt>
                <c:pt idx="2">
                  <c:v>1.5800000000000043E-2</c:v>
                </c:pt>
                <c:pt idx="3">
                  <c:v>1.7800000000000003E-2</c:v>
                </c:pt>
                <c:pt idx="4">
                  <c:v>1.7600000000000001E-2</c:v>
                </c:pt>
                <c:pt idx="5">
                  <c:v>1.2300000000000005E-2</c:v>
                </c:pt>
                <c:pt idx="6">
                  <c:v>1.3699999999999999E-2</c:v>
                </c:pt>
                <c:pt idx="7">
                  <c:v>1.2900000000000003E-2</c:v>
                </c:pt>
                <c:pt idx="8">
                  <c:v>2.2200000000000056E-2</c:v>
                </c:pt>
                <c:pt idx="9">
                  <c:v>1.4199999999999959E-2</c:v>
                </c:pt>
                <c:pt idx="10" formatCode="0.0000">
                  <c:v>1.5200000000000003E-2</c:v>
                </c:pt>
                <c:pt idx="11" formatCode="0.0000">
                  <c:v>1.4500000000000001E-2</c:v>
                </c:pt>
                <c:pt idx="12" formatCode="0.0000">
                  <c:v>1.8200000000000049E-2</c:v>
                </c:pt>
                <c:pt idx="13" formatCode="0.0000">
                  <c:v>1.2300000000000005E-2</c:v>
                </c:pt>
                <c:pt idx="14" formatCode="0.0000">
                  <c:v>1.1699999999999999E-2</c:v>
                </c:pt>
                <c:pt idx="15" formatCode="0.0000">
                  <c:v>1.2100000000000001E-2</c:v>
                </c:pt>
                <c:pt idx="16" formatCode="0.0000">
                  <c:v>1.5400000000000021E-2</c:v>
                </c:pt>
                <c:pt idx="17" formatCode="0.0000">
                  <c:v>1.8400000000000041E-2</c:v>
                </c:pt>
                <c:pt idx="18" formatCode="0.0000">
                  <c:v>4.0900000000000013E-2</c:v>
                </c:pt>
                <c:pt idx="19" formatCode="0.0000">
                  <c:v>4.5999999999999999E-2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7931-4147-8540-8CFF094E129B}"/>
            </c:ext>
          </c:extLst>
        </c:ser>
        <c:ser>
          <c:idx val="6"/>
          <c:order val="6"/>
          <c:tx>
            <c:strRef>
              <c:f>ROSeed!$A$27</c:f>
              <c:strCache>
                <c:ptCount val="1"/>
                <c:pt idx="0">
                  <c:v>Muzaffargarh.</c:v>
                </c:pt>
              </c:strCache>
            </c:strRef>
          </c:tx>
          <c:cat>
            <c:strRef>
              <c:f>ROSeed!$B$20:$U$20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ROSeed!$B$27:$U$27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7931-4147-8540-8CFF094E129B}"/>
            </c:ext>
          </c:extLst>
        </c:ser>
        <c:ser>
          <c:idx val="7"/>
          <c:order val="7"/>
          <c:tx>
            <c:strRef>
              <c:f>ROSeed!$A$28</c:f>
              <c:strCache>
                <c:ptCount val="1"/>
                <c:pt idx="0">
                  <c:v>Layyah.</c:v>
                </c:pt>
              </c:strCache>
            </c:strRef>
          </c:tx>
          <c:cat>
            <c:strRef>
              <c:f>ROSeed!$B$20:$U$20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ROSeed!$B$28:$U$28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7-7931-4147-8540-8CFF094E129B}"/>
            </c:ext>
          </c:extLst>
        </c:ser>
        <c:ser>
          <c:idx val="8"/>
          <c:order val="8"/>
          <c:tx>
            <c:strRef>
              <c:f>ROSeed!$A$29</c:f>
              <c:strCache>
                <c:ptCount val="1"/>
                <c:pt idx="0">
                  <c:v>D.G.khan.</c:v>
                </c:pt>
              </c:strCache>
            </c:strRef>
          </c:tx>
          <c:cat>
            <c:strRef>
              <c:f>ROSeed!$B$20:$U$20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ROSeed!$B$29:$U$29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8-7931-4147-8540-8CFF094E129B}"/>
            </c:ext>
          </c:extLst>
        </c:ser>
        <c:ser>
          <c:idx val="9"/>
          <c:order val="9"/>
          <c:tx>
            <c:strRef>
              <c:f>ROSeed!$A$30</c:f>
              <c:strCache>
                <c:ptCount val="1"/>
                <c:pt idx="0">
                  <c:v>Rajanpur.</c:v>
                </c:pt>
              </c:strCache>
            </c:strRef>
          </c:tx>
          <c:cat>
            <c:strRef>
              <c:f>ROSeed!$B$20:$U$20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ROSeed!$B$30:$U$30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9-7931-4147-8540-8CFF094E129B}"/>
            </c:ext>
          </c:extLst>
        </c:ser>
        <c:ser>
          <c:idx val="10"/>
          <c:order val="10"/>
          <c:tx>
            <c:strRef>
              <c:f>ROSeed!$A$31</c:f>
              <c:strCache>
                <c:ptCount val="1"/>
                <c:pt idx="0">
                  <c:v>BAHAWALPUR DIV.</c:v>
                </c:pt>
              </c:strCache>
            </c:strRef>
          </c:tx>
          <c:spPr>
            <a:ln>
              <a:solidFill>
                <a:srgbClr val="7030A0"/>
              </a:solidFill>
            </a:ln>
          </c:spPr>
          <c:marker>
            <c:symbol val="none"/>
          </c:marker>
          <c:cat>
            <c:strRef>
              <c:f>ROSeed!$B$20:$U$20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ROSeed!$B$31:$U$31</c:f>
              <c:numCache>
                <c:formatCode>General</c:formatCode>
                <c:ptCount val="20"/>
                <c:pt idx="0">
                  <c:v>4.5000000000000012E-2</c:v>
                </c:pt>
                <c:pt idx="1">
                  <c:v>4.9700000000000133E-2</c:v>
                </c:pt>
                <c:pt idx="2">
                  <c:v>6.1000000000000013E-2</c:v>
                </c:pt>
                <c:pt idx="3">
                  <c:v>7.2600000000000012E-2</c:v>
                </c:pt>
                <c:pt idx="4">
                  <c:v>5.8100000000000013E-2</c:v>
                </c:pt>
                <c:pt idx="5">
                  <c:v>4.2900000000000021E-2</c:v>
                </c:pt>
                <c:pt idx="6">
                  <c:v>4.8700000000000014E-2</c:v>
                </c:pt>
                <c:pt idx="7">
                  <c:v>4.2800000000000032E-2</c:v>
                </c:pt>
                <c:pt idx="8">
                  <c:v>4.6100000000000002E-2</c:v>
                </c:pt>
                <c:pt idx="9">
                  <c:v>4.2900000000000021E-2</c:v>
                </c:pt>
                <c:pt idx="10" formatCode="0.0000">
                  <c:v>5.7200000000000001E-2</c:v>
                </c:pt>
                <c:pt idx="11" formatCode="0.0000">
                  <c:v>4.65E-2</c:v>
                </c:pt>
                <c:pt idx="12" formatCode="0.0000">
                  <c:v>5.9000000000000136E-2</c:v>
                </c:pt>
                <c:pt idx="13" formatCode="0.0000">
                  <c:v>5.5400000000000033E-2</c:v>
                </c:pt>
                <c:pt idx="14" formatCode="0.0000">
                  <c:v>4.7500000000000014E-2</c:v>
                </c:pt>
                <c:pt idx="15" formatCode="0.0000">
                  <c:v>3.7800000000000104E-2</c:v>
                </c:pt>
                <c:pt idx="16" formatCode="0.0000">
                  <c:v>3.4099999999999998E-2</c:v>
                </c:pt>
                <c:pt idx="17" formatCode="0.0000">
                  <c:v>4.4800000000000034E-2</c:v>
                </c:pt>
                <c:pt idx="18" formatCode="0.0000">
                  <c:v>6.9900000000000004E-2</c:v>
                </c:pt>
                <c:pt idx="19" formatCode="0.0000">
                  <c:v>0.14900000000000024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A-7931-4147-8540-8CFF094E129B}"/>
            </c:ext>
          </c:extLst>
        </c:ser>
        <c:ser>
          <c:idx val="11"/>
          <c:order val="11"/>
          <c:tx>
            <c:strRef>
              <c:f>ROSeed!$A$32</c:f>
              <c:strCache>
                <c:ptCount val="1"/>
                <c:pt idx="0">
                  <c:v>Bahawalpur.</c:v>
                </c:pt>
              </c:strCache>
            </c:strRef>
          </c:tx>
          <c:cat>
            <c:strRef>
              <c:f>ROSeed!$B$20:$U$20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ROSeed!$B$32:$U$32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B-7931-4147-8540-8CFF094E129B}"/>
            </c:ext>
          </c:extLst>
        </c:ser>
        <c:ser>
          <c:idx val="12"/>
          <c:order val="12"/>
          <c:tx>
            <c:strRef>
              <c:f>ROSeed!$A$33</c:f>
              <c:strCache>
                <c:ptCount val="1"/>
                <c:pt idx="0">
                  <c:v>Rahim Yar Khan</c:v>
                </c:pt>
              </c:strCache>
            </c:strRef>
          </c:tx>
          <c:cat>
            <c:strRef>
              <c:f>ROSeed!$B$20:$U$20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ROSeed!$B$33:$U$33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C-7931-4147-8540-8CFF094E129B}"/>
            </c:ext>
          </c:extLst>
        </c:ser>
        <c:ser>
          <c:idx val="13"/>
          <c:order val="13"/>
          <c:tx>
            <c:strRef>
              <c:f>ROSeed!$A$34</c:f>
              <c:strCache>
                <c:ptCount val="1"/>
                <c:pt idx="0">
                  <c:v>Bahawalnagar.</c:v>
                </c:pt>
              </c:strCache>
            </c:strRef>
          </c:tx>
          <c:cat>
            <c:strRef>
              <c:f>ROSeed!$B$20:$U$20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ROSeed!$B$34:$U$34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D-7931-4147-8540-8CFF094E129B}"/>
            </c:ext>
          </c:extLst>
        </c:ser>
        <c:ser>
          <c:idx val="14"/>
          <c:order val="14"/>
          <c:tx>
            <c:strRef>
              <c:f>ROSeed!$A$35</c:f>
              <c:strCache>
                <c:ptCount val="1"/>
                <c:pt idx="0">
                  <c:v>SOUTH PUNJAB</c:v>
                </c:pt>
              </c:strCache>
            </c:strRef>
          </c:tx>
          <c:spPr>
            <a:ln>
              <a:solidFill>
                <a:srgbClr val="00B050"/>
              </a:solidFill>
            </a:ln>
          </c:spPr>
          <c:marker>
            <c:symbol val="none"/>
          </c:marker>
          <c:cat>
            <c:strRef>
              <c:f>ROSeed!$B$20:$U$20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ROSeed!$B$35:$U$35</c:f>
              <c:numCache>
                <c:formatCode>General</c:formatCode>
                <c:ptCount val="20"/>
                <c:pt idx="0">
                  <c:v>7.980000000000019E-2</c:v>
                </c:pt>
                <c:pt idx="1">
                  <c:v>8.2600000000000007E-2</c:v>
                </c:pt>
                <c:pt idx="2">
                  <c:v>9.1500000000000026E-2</c:v>
                </c:pt>
                <c:pt idx="3">
                  <c:v>0.10260000000000002</c:v>
                </c:pt>
                <c:pt idx="4">
                  <c:v>8.7100000000000025E-2</c:v>
                </c:pt>
                <c:pt idx="5">
                  <c:v>6.5299999999999997E-2</c:v>
                </c:pt>
                <c:pt idx="6">
                  <c:v>7.2500000000000023E-2</c:v>
                </c:pt>
                <c:pt idx="7">
                  <c:v>6.359999999999999E-2</c:v>
                </c:pt>
                <c:pt idx="8">
                  <c:v>7.6999999999999999E-2</c:v>
                </c:pt>
                <c:pt idx="9">
                  <c:v>6.1600000000000002E-2</c:v>
                </c:pt>
                <c:pt idx="10" formatCode="0.0000">
                  <c:v>8.0000000000000043E-2</c:v>
                </c:pt>
                <c:pt idx="11" formatCode="0.0000">
                  <c:v>6.9800000000000112E-2</c:v>
                </c:pt>
                <c:pt idx="12" formatCode="0.0000">
                  <c:v>8.8800000000000226E-2</c:v>
                </c:pt>
                <c:pt idx="13" formatCode="0.0000">
                  <c:v>7.9500000000000084E-2</c:v>
                </c:pt>
                <c:pt idx="14" formatCode="0.0000">
                  <c:v>6.7900000000000002E-2</c:v>
                </c:pt>
                <c:pt idx="15" formatCode="0.0000">
                  <c:v>5.8800000000000012E-2</c:v>
                </c:pt>
                <c:pt idx="16" formatCode="0.0000">
                  <c:v>5.8100000000000013E-2</c:v>
                </c:pt>
                <c:pt idx="17" formatCode="0.0000">
                  <c:v>8.14E-2</c:v>
                </c:pt>
                <c:pt idx="18" formatCode="0.0000">
                  <c:v>0.12809999999999999</c:v>
                </c:pt>
                <c:pt idx="19" formatCode="0.0000">
                  <c:v>0.24100000000000021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E-7931-4147-8540-8CFF094E12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32580992"/>
        <c:axId val="232582528"/>
      </c:lineChart>
      <c:catAx>
        <c:axId val="2325809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32582528"/>
        <c:crosses val="autoZero"/>
        <c:auto val="1"/>
        <c:lblAlgn val="ctr"/>
        <c:lblOffset val="100"/>
        <c:noMultiLvlLbl val="0"/>
      </c:catAx>
      <c:valAx>
        <c:axId val="23258252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3258099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0080324418907192"/>
          <c:y val="0.36880557238037615"/>
          <c:w val="0.16256011917429244"/>
          <c:h val="0.18546577831617225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4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ROSeed!$A$39</c:f>
              <c:strCache>
                <c:ptCount val="1"/>
                <c:pt idx="0">
                  <c:v>MULTAN DIV.</c:v>
                </c:pt>
              </c:strCache>
            </c:strRef>
          </c:tx>
          <c:marker>
            <c:symbol val="none"/>
          </c:marker>
          <c:cat>
            <c:strRef>
              <c:f>ROSeed!$B$38:$U$38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ROSeed!$B$39:$U$39</c:f>
              <c:numCache>
                <c:formatCode>General</c:formatCode>
                <c:ptCount val="10"/>
                <c:pt idx="0">
                  <c:v>9.56</c:v>
                </c:pt>
                <c:pt idx="1">
                  <c:v>11.79</c:v>
                </c:pt>
                <c:pt idx="2">
                  <c:v>13.28</c:v>
                </c:pt>
                <c:pt idx="3">
                  <c:v>14.370000000000006</c:v>
                </c:pt>
                <c:pt idx="4">
                  <c:v>11.77</c:v>
                </c:pt>
                <c:pt idx="5">
                  <c:v>13.25</c:v>
                </c:pt>
                <c:pt idx="6">
                  <c:v>13.96</c:v>
                </c:pt>
                <c:pt idx="7">
                  <c:v>17.600000000000001</c:v>
                </c:pt>
                <c:pt idx="8">
                  <c:v>18.110000000000031</c:v>
                </c:pt>
                <c:pt idx="9">
                  <c:v>23.04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3CF4-4A84-8E71-4E95382E33A2}"/>
            </c:ext>
          </c:extLst>
        </c:ser>
        <c:ser>
          <c:idx val="1"/>
          <c:order val="1"/>
          <c:tx>
            <c:strRef>
              <c:f>ROSeed!$A$40</c:f>
              <c:strCache>
                <c:ptCount val="1"/>
                <c:pt idx="0">
                  <c:v>Multan.</c:v>
                </c:pt>
              </c:strCache>
            </c:strRef>
          </c:tx>
          <c:cat>
            <c:strRef>
              <c:f>ROSeed!$B$38:$U$38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ROSeed!$B$40:$U$40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3CF4-4A84-8E71-4E95382E33A2}"/>
            </c:ext>
          </c:extLst>
        </c:ser>
        <c:ser>
          <c:idx val="2"/>
          <c:order val="2"/>
          <c:tx>
            <c:strRef>
              <c:f>ROSeed!$A$41</c:f>
              <c:strCache>
                <c:ptCount val="1"/>
                <c:pt idx="0">
                  <c:v>Lodhran.</c:v>
                </c:pt>
              </c:strCache>
            </c:strRef>
          </c:tx>
          <c:cat>
            <c:strRef>
              <c:f>ROSeed!$B$38:$U$38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ROSeed!$B$41:$U$41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3CF4-4A84-8E71-4E95382E33A2}"/>
            </c:ext>
          </c:extLst>
        </c:ser>
        <c:ser>
          <c:idx val="3"/>
          <c:order val="3"/>
          <c:tx>
            <c:strRef>
              <c:f>ROSeed!$A$42</c:f>
              <c:strCache>
                <c:ptCount val="1"/>
                <c:pt idx="0">
                  <c:v>Khanewal.</c:v>
                </c:pt>
              </c:strCache>
            </c:strRef>
          </c:tx>
          <c:cat>
            <c:strRef>
              <c:f>ROSeed!$B$38:$U$38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ROSeed!$B$42:$U$42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3CF4-4A84-8E71-4E95382E33A2}"/>
            </c:ext>
          </c:extLst>
        </c:ser>
        <c:ser>
          <c:idx val="4"/>
          <c:order val="4"/>
          <c:tx>
            <c:strRef>
              <c:f>ROSeed!$A$43</c:f>
              <c:strCache>
                <c:ptCount val="1"/>
                <c:pt idx="0">
                  <c:v>Vehari.</c:v>
                </c:pt>
              </c:strCache>
            </c:strRef>
          </c:tx>
          <c:cat>
            <c:strRef>
              <c:f>ROSeed!$B$38:$U$38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ROSeed!$B$43:$U$43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3CF4-4A84-8E71-4E95382E33A2}"/>
            </c:ext>
          </c:extLst>
        </c:ser>
        <c:ser>
          <c:idx val="5"/>
          <c:order val="5"/>
          <c:tx>
            <c:strRef>
              <c:f>ROSeed!$A$44</c:f>
              <c:strCache>
                <c:ptCount val="1"/>
                <c:pt idx="0">
                  <c:v>D.G.KHAN DIV.</c:v>
                </c:pt>
              </c:strCache>
            </c:strRef>
          </c:tx>
          <c:marker>
            <c:symbol val="none"/>
          </c:marker>
          <c:cat>
            <c:strRef>
              <c:f>ROSeed!$B$38:$U$38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ROSeed!$B$44:$U$44</c:f>
              <c:numCache>
                <c:formatCode>General</c:formatCode>
                <c:ptCount val="10"/>
                <c:pt idx="0">
                  <c:v>9.0300000000000011</c:v>
                </c:pt>
                <c:pt idx="1">
                  <c:v>8.9500000000000028</c:v>
                </c:pt>
                <c:pt idx="2">
                  <c:v>9.66</c:v>
                </c:pt>
                <c:pt idx="3">
                  <c:v>7.6499999999999995</c:v>
                </c:pt>
                <c:pt idx="4">
                  <c:v>7.6099999999999985</c:v>
                </c:pt>
                <c:pt idx="5">
                  <c:v>8.2299999999999986</c:v>
                </c:pt>
                <c:pt idx="6">
                  <c:v>9.5300000000000011</c:v>
                </c:pt>
                <c:pt idx="7">
                  <c:v>11.99</c:v>
                </c:pt>
                <c:pt idx="8">
                  <c:v>17.850000000000001</c:v>
                </c:pt>
                <c:pt idx="9">
                  <c:v>14.07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3CF4-4A84-8E71-4E95382E33A2}"/>
            </c:ext>
          </c:extLst>
        </c:ser>
        <c:ser>
          <c:idx val="6"/>
          <c:order val="6"/>
          <c:tx>
            <c:strRef>
              <c:f>ROSeed!$A$45</c:f>
              <c:strCache>
                <c:ptCount val="1"/>
                <c:pt idx="0">
                  <c:v>Muzaffargarh.</c:v>
                </c:pt>
              </c:strCache>
            </c:strRef>
          </c:tx>
          <c:cat>
            <c:strRef>
              <c:f>ROSeed!$B$38:$U$38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ROSeed!$B$45:$U$45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3CF4-4A84-8E71-4E95382E33A2}"/>
            </c:ext>
          </c:extLst>
        </c:ser>
        <c:ser>
          <c:idx val="7"/>
          <c:order val="7"/>
          <c:tx>
            <c:strRef>
              <c:f>ROSeed!$A$46</c:f>
              <c:strCache>
                <c:ptCount val="1"/>
                <c:pt idx="0">
                  <c:v>Layyah.</c:v>
                </c:pt>
              </c:strCache>
            </c:strRef>
          </c:tx>
          <c:cat>
            <c:strRef>
              <c:f>ROSeed!$B$38:$U$38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ROSeed!$B$46:$U$46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7-3CF4-4A84-8E71-4E95382E33A2}"/>
            </c:ext>
          </c:extLst>
        </c:ser>
        <c:ser>
          <c:idx val="8"/>
          <c:order val="8"/>
          <c:tx>
            <c:strRef>
              <c:f>ROSeed!$A$47</c:f>
              <c:strCache>
                <c:ptCount val="1"/>
                <c:pt idx="0">
                  <c:v>D.G.khan.</c:v>
                </c:pt>
              </c:strCache>
            </c:strRef>
          </c:tx>
          <c:cat>
            <c:strRef>
              <c:f>ROSeed!$B$38:$U$38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ROSeed!$B$47:$U$47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8-3CF4-4A84-8E71-4E95382E33A2}"/>
            </c:ext>
          </c:extLst>
        </c:ser>
        <c:ser>
          <c:idx val="9"/>
          <c:order val="9"/>
          <c:tx>
            <c:strRef>
              <c:f>ROSeed!$A$48</c:f>
              <c:strCache>
                <c:ptCount val="1"/>
                <c:pt idx="0">
                  <c:v>Rajanpur.</c:v>
                </c:pt>
              </c:strCache>
            </c:strRef>
          </c:tx>
          <c:cat>
            <c:strRef>
              <c:f>ROSeed!$B$38:$U$38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ROSeed!$B$48:$U$48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9-3CF4-4A84-8E71-4E95382E33A2}"/>
            </c:ext>
          </c:extLst>
        </c:ser>
        <c:ser>
          <c:idx val="10"/>
          <c:order val="10"/>
          <c:tx>
            <c:strRef>
              <c:f>ROSeed!$A$49</c:f>
              <c:strCache>
                <c:ptCount val="1"/>
                <c:pt idx="0">
                  <c:v>BAHAWALPUR. DIV</c:v>
                </c:pt>
              </c:strCache>
            </c:strRef>
          </c:tx>
          <c:marker>
            <c:symbol val="none"/>
          </c:marker>
          <c:cat>
            <c:strRef>
              <c:f>ROSeed!$B$38:$U$38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ROSeed!$B$49:$U$49</c:f>
              <c:numCache>
                <c:formatCode>General</c:formatCode>
                <c:ptCount val="10"/>
                <c:pt idx="0">
                  <c:v>13.219999999999999</c:v>
                </c:pt>
                <c:pt idx="1">
                  <c:v>11.219999999999999</c:v>
                </c:pt>
                <c:pt idx="2">
                  <c:v>12.2</c:v>
                </c:pt>
                <c:pt idx="3">
                  <c:v>12.47</c:v>
                </c:pt>
                <c:pt idx="4">
                  <c:v>12.78</c:v>
                </c:pt>
                <c:pt idx="5">
                  <c:v>13.43</c:v>
                </c:pt>
                <c:pt idx="6">
                  <c:v>13.56</c:v>
                </c:pt>
                <c:pt idx="7">
                  <c:v>17.5</c:v>
                </c:pt>
                <c:pt idx="8">
                  <c:v>18.54</c:v>
                </c:pt>
                <c:pt idx="9">
                  <c:v>22.01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A-3CF4-4A84-8E71-4E95382E33A2}"/>
            </c:ext>
          </c:extLst>
        </c:ser>
        <c:ser>
          <c:idx val="11"/>
          <c:order val="11"/>
          <c:tx>
            <c:strRef>
              <c:f>ROSeed!$A$50</c:f>
              <c:strCache>
                <c:ptCount val="1"/>
                <c:pt idx="0">
                  <c:v>Bahawalpur.</c:v>
                </c:pt>
              </c:strCache>
            </c:strRef>
          </c:tx>
          <c:cat>
            <c:strRef>
              <c:f>ROSeed!$B$38:$U$38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ROSeed!$B$50:$U$50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B-3CF4-4A84-8E71-4E95382E33A2}"/>
            </c:ext>
          </c:extLst>
        </c:ser>
        <c:ser>
          <c:idx val="12"/>
          <c:order val="12"/>
          <c:tx>
            <c:strRef>
              <c:f>ROSeed!$A$51</c:f>
              <c:strCache>
                <c:ptCount val="1"/>
                <c:pt idx="0">
                  <c:v>Rahim Yar Khan</c:v>
                </c:pt>
              </c:strCache>
            </c:strRef>
          </c:tx>
          <c:cat>
            <c:strRef>
              <c:f>ROSeed!$B$38:$U$38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ROSeed!$B$51:$U$51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C-3CF4-4A84-8E71-4E95382E33A2}"/>
            </c:ext>
          </c:extLst>
        </c:ser>
        <c:ser>
          <c:idx val="13"/>
          <c:order val="13"/>
          <c:tx>
            <c:strRef>
              <c:f>ROSeed!$A$52</c:f>
              <c:strCache>
                <c:ptCount val="1"/>
                <c:pt idx="0">
                  <c:v>Bahawalnagar.</c:v>
                </c:pt>
              </c:strCache>
            </c:strRef>
          </c:tx>
          <c:cat>
            <c:strRef>
              <c:f>ROSeed!$B$38:$U$38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ROSeed!$B$52:$U$52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D-3CF4-4A84-8E71-4E95382E33A2}"/>
            </c:ext>
          </c:extLst>
        </c:ser>
        <c:ser>
          <c:idx val="14"/>
          <c:order val="14"/>
          <c:tx>
            <c:strRef>
              <c:f>ROSeed!$A$53</c:f>
              <c:strCache>
                <c:ptCount val="1"/>
                <c:pt idx="0">
                  <c:v>South Punjab</c:v>
                </c:pt>
              </c:strCache>
            </c:strRef>
          </c:tx>
          <c:marker>
            <c:symbol val="none"/>
          </c:marker>
          <c:cat>
            <c:strRef>
              <c:f>ROSeed!$B$38:$U$38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ROSeed!$B$53:$U$53</c:f>
              <c:numCache>
                <c:formatCode>0.00</c:formatCode>
                <c:ptCount val="10"/>
                <c:pt idx="0">
                  <c:v>11.757323093801418</c:v>
                </c:pt>
                <c:pt idx="1">
                  <c:v>10.722944954128454</c:v>
                </c:pt>
                <c:pt idx="2">
                  <c:v>11.691054545454545</c:v>
                </c:pt>
                <c:pt idx="3">
                  <c:v>11.569603476371539</c:v>
                </c:pt>
                <c:pt idx="4">
                  <c:v>11.327377334993768</c:v>
                </c:pt>
                <c:pt idx="5">
                  <c:v>11.862722891566342</c:v>
                </c:pt>
                <c:pt idx="6">
                  <c:v>12.237540880503145</c:v>
                </c:pt>
                <c:pt idx="7">
                  <c:v>15.87240756914129</c:v>
                </c:pt>
                <c:pt idx="8">
                  <c:v>18.255612765957427</c:v>
                </c:pt>
                <c:pt idx="9">
                  <c:v>20.021308527131783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E-3CF4-4A84-8E71-4E95382E33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33277312"/>
        <c:axId val="233278848"/>
      </c:lineChart>
      <c:catAx>
        <c:axId val="2332773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33278848"/>
        <c:crosses val="autoZero"/>
        <c:auto val="1"/>
        <c:lblAlgn val="ctr"/>
        <c:lblOffset val="100"/>
        <c:noMultiLvlLbl val="0"/>
      </c:catAx>
      <c:valAx>
        <c:axId val="23327884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33277312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4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9266404199475066E-2"/>
          <c:y val="2.8467999192408628E-2"/>
          <c:w val="0.95784001431639376"/>
          <c:h val="0.85576075105996352"/>
        </c:manualLayout>
      </c:layout>
      <c:lineChart>
        <c:grouping val="standard"/>
        <c:varyColors val="0"/>
        <c:ser>
          <c:idx val="0"/>
          <c:order val="0"/>
          <c:tx>
            <c:strRef>
              <c:f>ROSeed!$A$39</c:f>
              <c:strCache>
                <c:ptCount val="1"/>
                <c:pt idx="0">
                  <c:v>MULTAN DIV.</c:v>
                </c:pt>
              </c:strCache>
            </c:strRef>
          </c:tx>
          <c:spPr>
            <a:ln>
              <a:solidFill>
                <a:srgbClr val="00B0F0"/>
              </a:solidFill>
            </a:ln>
          </c:spPr>
          <c:marker>
            <c:symbol val="none"/>
          </c:marker>
          <c:cat>
            <c:strRef>
              <c:f>ROSeed!$B$38:$U$38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ROSeed!$B$39:$U$39</c:f>
              <c:numCache>
                <c:formatCode>General</c:formatCode>
                <c:ptCount val="20"/>
                <c:pt idx="0">
                  <c:v>11.16</c:v>
                </c:pt>
                <c:pt idx="1">
                  <c:v>11</c:v>
                </c:pt>
                <c:pt idx="2">
                  <c:v>10.88</c:v>
                </c:pt>
                <c:pt idx="3">
                  <c:v>10.72</c:v>
                </c:pt>
                <c:pt idx="4">
                  <c:v>10.950000000000006</c:v>
                </c:pt>
                <c:pt idx="5">
                  <c:v>10.53</c:v>
                </c:pt>
                <c:pt idx="6">
                  <c:v>10.91</c:v>
                </c:pt>
                <c:pt idx="7">
                  <c:v>10.69</c:v>
                </c:pt>
                <c:pt idx="8">
                  <c:v>11.05</c:v>
                </c:pt>
                <c:pt idx="9">
                  <c:v>6.7700000000000014</c:v>
                </c:pt>
                <c:pt idx="10">
                  <c:v>9.56</c:v>
                </c:pt>
                <c:pt idx="11">
                  <c:v>11.79</c:v>
                </c:pt>
                <c:pt idx="12">
                  <c:v>13.28</c:v>
                </c:pt>
                <c:pt idx="13">
                  <c:v>14.370000000000006</c:v>
                </c:pt>
                <c:pt idx="14">
                  <c:v>11.77</c:v>
                </c:pt>
                <c:pt idx="15">
                  <c:v>13.25</c:v>
                </c:pt>
                <c:pt idx="16">
                  <c:v>13.96</c:v>
                </c:pt>
                <c:pt idx="17">
                  <c:v>17.600000000000001</c:v>
                </c:pt>
                <c:pt idx="18">
                  <c:v>18.110000000000031</c:v>
                </c:pt>
                <c:pt idx="19">
                  <c:v>23.04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4D0A-4771-B064-DFA6CA47FE1D}"/>
            </c:ext>
          </c:extLst>
        </c:ser>
        <c:ser>
          <c:idx val="1"/>
          <c:order val="1"/>
          <c:tx>
            <c:strRef>
              <c:f>ROSeed!$A$40</c:f>
              <c:strCache>
                <c:ptCount val="1"/>
                <c:pt idx="0">
                  <c:v>Multan.</c:v>
                </c:pt>
              </c:strCache>
            </c:strRef>
          </c:tx>
          <c:cat>
            <c:strRef>
              <c:f>ROSeed!$B$38:$U$38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ROSeed!$B$40:$U$40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4D0A-4771-B064-DFA6CA47FE1D}"/>
            </c:ext>
          </c:extLst>
        </c:ser>
        <c:ser>
          <c:idx val="2"/>
          <c:order val="2"/>
          <c:tx>
            <c:strRef>
              <c:f>ROSeed!$A$41</c:f>
              <c:strCache>
                <c:ptCount val="1"/>
                <c:pt idx="0">
                  <c:v>Lodhran.</c:v>
                </c:pt>
              </c:strCache>
            </c:strRef>
          </c:tx>
          <c:cat>
            <c:strRef>
              <c:f>ROSeed!$B$38:$U$38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ROSeed!$B$41:$U$41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4D0A-4771-B064-DFA6CA47FE1D}"/>
            </c:ext>
          </c:extLst>
        </c:ser>
        <c:ser>
          <c:idx val="3"/>
          <c:order val="3"/>
          <c:tx>
            <c:strRef>
              <c:f>ROSeed!$A$42</c:f>
              <c:strCache>
                <c:ptCount val="1"/>
                <c:pt idx="0">
                  <c:v>Khanewal.</c:v>
                </c:pt>
              </c:strCache>
            </c:strRef>
          </c:tx>
          <c:cat>
            <c:strRef>
              <c:f>ROSeed!$B$38:$U$38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ROSeed!$B$42:$U$42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4D0A-4771-B064-DFA6CA47FE1D}"/>
            </c:ext>
          </c:extLst>
        </c:ser>
        <c:ser>
          <c:idx val="4"/>
          <c:order val="4"/>
          <c:tx>
            <c:strRef>
              <c:f>ROSeed!$A$43</c:f>
              <c:strCache>
                <c:ptCount val="1"/>
                <c:pt idx="0">
                  <c:v>Vehari.</c:v>
                </c:pt>
              </c:strCache>
            </c:strRef>
          </c:tx>
          <c:cat>
            <c:strRef>
              <c:f>ROSeed!$B$38:$U$38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ROSeed!$B$43:$U$43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4D0A-4771-B064-DFA6CA47FE1D}"/>
            </c:ext>
          </c:extLst>
        </c:ser>
        <c:ser>
          <c:idx val="5"/>
          <c:order val="5"/>
          <c:tx>
            <c:strRef>
              <c:f>ROSeed!$A$44</c:f>
              <c:strCache>
                <c:ptCount val="1"/>
                <c:pt idx="0">
                  <c:v>D.G.KHAN DIV.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strRef>
              <c:f>ROSeed!$B$38:$U$38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ROSeed!$B$44:$U$44</c:f>
              <c:numCache>
                <c:formatCode>General</c:formatCode>
                <c:ptCount val="20"/>
                <c:pt idx="0">
                  <c:v>10.98</c:v>
                </c:pt>
                <c:pt idx="1">
                  <c:v>10.52</c:v>
                </c:pt>
                <c:pt idx="2">
                  <c:v>10.3</c:v>
                </c:pt>
                <c:pt idx="3">
                  <c:v>10</c:v>
                </c:pt>
                <c:pt idx="4">
                  <c:v>9.620000000000001</c:v>
                </c:pt>
                <c:pt idx="5">
                  <c:v>9.9</c:v>
                </c:pt>
                <c:pt idx="6">
                  <c:v>9.89</c:v>
                </c:pt>
                <c:pt idx="7">
                  <c:v>9.2900000000000009</c:v>
                </c:pt>
                <c:pt idx="8">
                  <c:v>9.77</c:v>
                </c:pt>
                <c:pt idx="9">
                  <c:v>8.14</c:v>
                </c:pt>
                <c:pt idx="10">
                  <c:v>9.0300000000000011</c:v>
                </c:pt>
                <c:pt idx="11">
                  <c:v>8.9500000000000028</c:v>
                </c:pt>
                <c:pt idx="12">
                  <c:v>9.66</c:v>
                </c:pt>
                <c:pt idx="13">
                  <c:v>7.6499999999999995</c:v>
                </c:pt>
                <c:pt idx="14">
                  <c:v>7.6099999999999985</c:v>
                </c:pt>
                <c:pt idx="15">
                  <c:v>8.23</c:v>
                </c:pt>
                <c:pt idx="16">
                  <c:v>9.5300000000000011</c:v>
                </c:pt>
                <c:pt idx="17">
                  <c:v>11.99</c:v>
                </c:pt>
                <c:pt idx="18">
                  <c:v>17.850000000000001</c:v>
                </c:pt>
                <c:pt idx="19">
                  <c:v>14.07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4D0A-4771-B064-DFA6CA47FE1D}"/>
            </c:ext>
          </c:extLst>
        </c:ser>
        <c:ser>
          <c:idx val="6"/>
          <c:order val="6"/>
          <c:tx>
            <c:strRef>
              <c:f>ROSeed!$A$45</c:f>
              <c:strCache>
                <c:ptCount val="1"/>
                <c:pt idx="0">
                  <c:v>Muzaffargarh.</c:v>
                </c:pt>
              </c:strCache>
            </c:strRef>
          </c:tx>
          <c:cat>
            <c:strRef>
              <c:f>ROSeed!$B$38:$U$38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ROSeed!$B$45:$U$45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4D0A-4771-B064-DFA6CA47FE1D}"/>
            </c:ext>
          </c:extLst>
        </c:ser>
        <c:ser>
          <c:idx val="7"/>
          <c:order val="7"/>
          <c:tx>
            <c:strRef>
              <c:f>ROSeed!$A$46</c:f>
              <c:strCache>
                <c:ptCount val="1"/>
                <c:pt idx="0">
                  <c:v>Layyah.</c:v>
                </c:pt>
              </c:strCache>
            </c:strRef>
          </c:tx>
          <c:cat>
            <c:strRef>
              <c:f>ROSeed!$B$38:$U$38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ROSeed!$B$46:$U$46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7-4D0A-4771-B064-DFA6CA47FE1D}"/>
            </c:ext>
          </c:extLst>
        </c:ser>
        <c:ser>
          <c:idx val="8"/>
          <c:order val="8"/>
          <c:tx>
            <c:strRef>
              <c:f>ROSeed!$A$47</c:f>
              <c:strCache>
                <c:ptCount val="1"/>
                <c:pt idx="0">
                  <c:v>D.G.khan.</c:v>
                </c:pt>
              </c:strCache>
            </c:strRef>
          </c:tx>
          <c:cat>
            <c:strRef>
              <c:f>ROSeed!$B$38:$U$38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ROSeed!$B$47:$U$47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8-4D0A-4771-B064-DFA6CA47FE1D}"/>
            </c:ext>
          </c:extLst>
        </c:ser>
        <c:ser>
          <c:idx val="9"/>
          <c:order val="9"/>
          <c:tx>
            <c:strRef>
              <c:f>ROSeed!$A$48</c:f>
              <c:strCache>
                <c:ptCount val="1"/>
                <c:pt idx="0">
                  <c:v>Rajanpur.</c:v>
                </c:pt>
              </c:strCache>
            </c:strRef>
          </c:tx>
          <c:cat>
            <c:strRef>
              <c:f>ROSeed!$B$38:$U$38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ROSeed!$B$48:$U$48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9-4D0A-4771-B064-DFA6CA47FE1D}"/>
            </c:ext>
          </c:extLst>
        </c:ser>
        <c:ser>
          <c:idx val="10"/>
          <c:order val="10"/>
          <c:tx>
            <c:strRef>
              <c:f>ROSeed!$A$49</c:f>
              <c:strCache>
                <c:ptCount val="1"/>
                <c:pt idx="0">
                  <c:v>BAHAWALPUR DIV.</c:v>
                </c:pt>
              </c:strCache>
            </c:strRef>
          </c:tx>
          <c:spPr>
            <a:ln>
              <a:solidFill>
                <a:srgbClr val="7030A0"/>
              </a:solidFill>
            </a:ln>
          </c:spPr>
          <c:marker>
            <c:symbol val="none"/>
          </c:marker>
          <c:cat>
            <c:strRef>
              <c:f>ROSeed!$B$38:$U$38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ROSeed!$B$49:$U$49</c:f>
              <c:numCache>
                <c:formatCode>General</c:formatCode>
                <c:ptCount val="20"/>
                <c:pt idx="0">
                  <c:v>11.25</c:v>
                </c:pt>
                <c:pt idx="1">
                  <c:v>11.11</c:v>
                </c:pt>
                <c:pt idx="2">
                  <c:v>11.75</c:v>
                </c:pt>
                <c:pt idx="3">
                  <c:v>12.09</c:v>
                </c:pt>
                <c:pt idx="4">
                  <c:v>10.25</c:v>
                </c:pt>
                <c:pt idx="5">
                  <c:v>9.56</c:v>
                </c:pt>
                <c:pt idx="6">
                  <c:v>10.7</c:v>
                </c:pt>
                <c:pt idx="7">
                  <c:v>10.01</c:v>
                </c:pt>
                <c:pt idx="8">
                  <c:v>9.7900000000000009</c:v>
                </c:pt>
                <c:pt idx="9">
                  <c:v>12.27</c:v>
                </c:pt>
                <c:pt idx="10">
                  <c:v>13.22</c:v>
                </c:pt>
                <c:pt idx="11">
                  <c:v>11.22</c:v>
                </c:pt>
                <c:pt idx="12">
                  <c:v>12.2</c:v>
                </c:pt>
                <c:pt idx="13">
                  <c:v>12.47</c:v>
                </c:pt>
                <c:pt idx="14">
                  <c:v>12.78</c:v>
                </c:pt>
                <c:pt idx="15">
                  <c:v>13.43</c:v>
                </c:pt>
                <c:pt idx="16">
                  <c:v>13.56</c:v>
                </c:pt>
                <c:pt idx="17">
                  <c:v>17.5</c:v>
                </c:pt>
                <c:pt idx="18">
                  <c:v>18.54</c:v>
                </c:pt>
                <c:pt idx="19">
                  <c:v>22.01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A-4D0A-4771-B064-DFA6CA47FE1D}"/>
            </c:ext>
          </c:extLst>
        </c:ser>
        <c:ser>
          <c:idx val="11"/>
          <c:order val="11"/>
          <c:tx>
            <c:strRef>
              <c:f>ROSeed!$A$50</c:f>
              <c:strCache>
                <c:ptCount val="1"/>
                <c:pt idx="0">
                  <c:v>Bahawalpur.</c:v>
                </c:pt>
              </c:strCache>
            </c:strRef>
          </c:tx>
          <c:cat>
            <c:strRef>
              <c:f>ROSeed!$B$38:$U$38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ROSeed!$B$50:$U$50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B-4D0A-4771-B064-DFA6CA47FE1D}"/>
            </c:ext>
          </c:extLst>
        </c:ser>
        <c:ser>
          <c:idx val="12"/>
          <c:order val="12"/>
          <c:tx>
            <c:strRef>
              <c:f>ROSeed!$A$51</c:f>
              <c:strCache>
                <c:ptCount val="1"/>
                <c:pt idx="0">
                  <c:v>Rahim Yar Khan</c:v>
                </c:pt>
              </c:strCache>
            </c:strRef>
          </c:tx>
          <c:cat>
            <c:strRef>
              <c:f>ROSeed!$B$38:$U$38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ROSeed!$B$51:$U$51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C-4D0A-4771-B064-DFA6CA47FE1D}"/>
            </c:ext>
          </c:extLst>
        </c:ser>
        <c:ser>
          <c:idx val="13"/>
          <c:order val="13"/>
          <c:tx>
            <c:strRef>
              <c:f>ROSeed!$A$52</c:f>
              <c:strCache>
                <c:ptCount val="1"/>
                <c:pt idx="0">
                  <c:v>Bahawalnagar.</c:v>
                </c:pt>
              </c:strCache>
            </c:strRef>
          </c:tx>
          <c:cat>
            <c:strRef>
              <c:f>ROSeed!$B$38:$U$38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ROSeed!$B$52:$U$52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D-4D0A-4771-B064-DFA6CA47FE1D}"/>
            </c:ext>
          </c:extLst>
        </c:ser>
        <c:ser>
          <c:idx val="14"/>
          <c:order val="14"/>
          <c:tx>
            <c:strRef>
              <c:f>ROSeed!$A$53</c:f>
              <c:strCache>
                <c:ptCount val="1"/>
                <c:pt idx="0">
                  <c:v>SOUTH PUNJAB</c:v>
                </c:pt>
              </c:strCache>
            </c:strRef>
          </c:tx>
          <c:spPr>
            <a:ln>
              <a:solidFill>
                <a:srgbClr val="00B050"/>
              </a:solidFill>
            </a:ln>
          </c:spPr>
          <c:marker>
            <c:symbol val="none"/>
          </c:marker>
          <c:cat>
            <c:strRef>
              <c:f>ROSeed!$B$38:$U$38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ROSeed!$B$53:$U$53</c:f>
              <c:numCache>
                <c:formatCode>0.00</c:formatCode>
                <c:ptCount val="20"/>
                <c:pt idx="0">
                  <c:v>11.170332288401276</c:v>
                </c:pt>
                <c:pt idx="1">
                  <c:v>10.971835399107622</c:v>
                </c:pt>
                <c:pt idx="2">
                  <c:v>11.328410351201478</c:v>
                </c:pt>
                <c:pt idx="3">
                  <c:v>11.496692597239692</c:v>
                </c:pt>
                <c:pt idx="4">
                  <c:v>10.203686926104076</c:v>
                </c:pt>
                <c:pt idx="5">
                  <c:v>9.7629330357143047</c:v>
                </c:pt>
                <c:pt idx="6">
                  <c:v>10.568117519042454</c:v>
                </c:pt>
                <c:pt idx="7">
                  <c:v>9.9356921282798822</c:v>
                </c:pt>
                <c:pt idx="8">
                  <c:v>9.9086647454370809</c:v>
                </c:pt>
                <c:pt idx="9">
                  <c:v>10.43558141005375</c:v>
                </c:pt>
                <c:pt idx="10">
                  <c:v>11.757323093801418</c:v>
                </c:pt>
                <c:pt idx="11">
                  <c:v>10.722944954128454</c:v>
                </c:pt>
                <c:pt idx="12">
                  <c:v>11.691054545454545</c:v>
                </c:pt>
                <c:pt idx="13">
                  <c:v>11.569603476371539</c:v>
                </c:pt>
                <c:pt idx="14">
                  <c:v>11.327377334993768</c:v>
                </c:pt>
                <c:pt idx="15">
                  <c:v>11.862722891566317</c:v>
                </c:pt>
                <c:pt idx="16">
                  <c:v>12.237540880503145</c:v>
                </c:pt>
                <c:pt idx="17">
                  <c:v>15.872407569141259</c:v>
                </c:pt>
                <c:pt idx="18">
                  <c:v>18.255612765957427</c:v>
                </c:pt>
                <c:pt idx="19">
                  <c:v>20.021308527131783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E-4D0A-4771-B064-DFA6CA47FE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33186816"/>
        <c:axId val="233188352"/>
      </c:lineChart>
      <c:catAx>
        <c:axId val="23318681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33188352"/>
        <c:crosses val="autoZero"/>
        <c:auto val="1"/>
        <c:lblAlgn val="ctr"/>
        <c:lblOffset val="100"/>
        <c:noMultiLvlLbl val="0"/>
      </c:catAx>
      <c:valAx>
        <c:axId val="23318835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3318681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3444691004533522"/>
          <c:y val="0.61495941853422298"/>
          <c:w val="0.16403793843951325"/>
          <c:h val="0.18546577831617225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4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Sunflower!$A$2</c:f>
              <c:strCache>
                <c:ptCount val="1"/>
                <c:pt idx="0">
                  <c:v>MULTAN DIV.</c:v>
                </c:pt>
              </c:strCache>
            </c:strRef>
          </c:tx>
          <c:marker>
            <c:symbol val="none"/>
          </c:marker>
          <c:cat>
            <c:strRef>
              <c:f>Sunflower!$B$1:$U$1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Sunflower!$B$2:$U$2</c:f>
              <c:numCache>
                <c:formatCode>0.0000</c:formatCode>
                <c:ptCount val="10"/>
                <c:pt idx="0">
                  <c:v>1.8800000000000074E-2</c:v>
                </c:pt>
                <c:pt idx="1">
                  <c:v>3.0980000000000001E-2</c:v>
                </c:pt>
                <c:pt idx="2">
                  <c:v>3.1600000000000052E-2</c:v>
                </c:pt>
                <c:pt idx="3">
                  <c:v>8.6000000000000208E-3</c:v>
                </c:pt>
                <c:pt idx="4">
                  <c:v>4.9000000000000241E-3</c:v>
                </c:pt>
                <c:pt idx="5">
                  <c:v>3.4500000000000012E-3</c:v>
                </c:pt>
                <c:pt idx="6">
                  <c:v>6.1500000000000001E-3</c:v>
                </c:pt>
                <c:pt idx="7">
                  <c:v>2.1575000000000052E-2</c:v>
                </c:pt>
                <c:pt idx="8">
                  <c:v>8.1500000000000027E-3</c:v>
                </c:pt>
                <c:pt idx="9">
                  <c:v>7.8589999999999997E-3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20E1-4E15-96B0-8361907100FB}"/>
            </c:ext>
          </c:extLst>
        </c:ser>
        <c:ser>
          <c:idx val="1"/>
          <c:order val="1"/>
          <c:tx>
            <c:strRef>
              <c:f>Sunflower!$A$3</c:f>
              <c:strCache>
                <c:ptCount val="1"/>
                <c:pt idx="0">
                  <c:v>Multan.</c:v>
                </c:pt>
              </c:strCache>
            </c:strRef>
          </c:tx>
          <c:cat>
            <c:strRef>
              <c:f>Sunflower!$B$1:$U$1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Sunflower!$B$3:$U$3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20E1-4E15-96B0-8361907100FB}"/>
            </c:ext>
          </c:extLst>
        </c:ser>
        <c:ser>
          <c:idx val="2"/>
          <c:order val="2"/>
          <c:tx>
            <c:strRef>
              <c:f>Sunflower!$A$4</c:f>
              <c:strCache>
                <c:ptCount val="1"/>
                <c:pt idx="0">
                  <c:v>Lodhran.</c:v>
                </c:pt>
              </c:strCache>
            </c:strRef>
          </c:tx>
          <c:cat>
            <c:strRef>
              <c:f>Sunflower!$B$1:$U$1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Sunflower!$B$4:$U$4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20E1-4E15-96B0-8361907100FB}"/>
            </c:ext>
          </c:extLst>
        </c:ser>
        <c:ser>
          <c:idx val="3"/>
          <c:order val="3"/>
          <c:tx>
            <c:strRef>
              <c:f>Sunflower!$A$5</c:f>
              <c:strCache>
                <c:ptCount val="1"/>
                <c:pt idx="0">
                  <c:v>Khanewal.</c:v>
                </c:pt>
              </c:strCache>
            </c:strRef>
          </c:tx>
          <c:cat>
            <c:strRef>
              <c:f>Sunflower!$B$1:$U$1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Sunflower!$B$5:$U$5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20E1-4E15-96B0-8361907100FB}"/>
            </c:ext>
          </c:extLst>
        </c:ser>
        <c:ser>
          <c:idx val="4"/>
          <c:order val="4"/>
          <c:tx>
            <c:strRef>
              <c:f>Sunflower!$A$6</c:f>
              <c:strCache>
                <c:ptCount val="1"/>
                <c:pt idx="0">
                  <c:v>Vehari.</c:v>
                </c:pt>
              </c:strCache>
            </c:strRef>
          </c:tx>
          <c:cat>
            <c:strRef>
              <c:f>Sunflower!$B$1:$U$1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Sunflower!$B$6:$U$6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20E1-4E15-96B0-8361907100FB}"/>
            </c:ext>
          </c:extLst>
        </c:ser>
        <c:ser>
          <c:idx val="5"/>
          <c:order val="5"/>
          <c:tx>
            <c:strRef>
              <c:f>Sunflower!$A$7</c:f>
              <c:strCache>
                <c:ptCount val="1"/>
                <c:pt idx="0">
                  <c:v>D.G.KHAN DIV.</c:v>
                </c:pt>
              </c:strCache>
            </c:strRef>
          </c:tx>
          <c:marker>
            <c:symbol val="none"/>
          </c:marker>
          <c:cat>
            <c:strRef>
              <c:f>Sunflower!$B$1:$U$1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Sunflower!$B$7:$U$7</c:f>
              <c:numCache>
                <c:formatCode>0.0000</c:formatCode>
                <c:ptCount val="10"/>
                <c:pt idx="0">
                  <c:v>3.8680000000000006E-2</c:v>
                </c:pt>
                <c:pt idx="1">
                  <c:v>4.7840000000000001E-2</c:v>
                </c:pt>
                <c:pt idx="2">
                  <c:v>5.4119999999999994E-2</c:v>
                </c:pt>
                <c:pt idx="3">
                  <c:v>4.0890000000000024E-2</c:v>
                </c:pt>
                <c:pt idx="4">
                  <c:v>3.3090000000000001E-2</c:v>
                </c:pt>
                <c:pt idx="5">
                  <c:v>2.6686000000000012E-2</c:v>
                </c:pt>
                <c:pt idx="6">
                  <c:v>3.2813000000000168E-2</c:v>
                </c:pt>
                <c:pt idx="7">
                  <c:v>5.3821000000000001E-2</c:v>
                </c:pt>
                <c:pt idx="8">
                  <c:v>4.5289999999999997E-2</c:v>
                </c:pt>
                <c:pt idx="9">
                  <c:v>5.9881000000000024E-2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20E1-4E15-96B0-8361907100FB}"/>
            </c:ext>
          </c:extLst>
        </c:ser>
        <c:ser>
          <c:idx val="6"/>
          <c:order val="6"/>
          <c:tx>
            <c:strRef>
              <c:f>Sunflower!$A$8</c:f>
              <c:strCache>
                <c:ptCount val="1"/>
                <c:pt idx="0">
                  <c:v>Muzaffargarh.</c:v>
                </c:pt>
              </c:strCache>
            </c:strRef>
          </c:tx>
          <c:cat>
            <c:strRef>
              <c:f>Sunflower!$B$1:$U$1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Sunflower!$B$8:$U$8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20E1-4E15-96B0-8361907100FB}"/>
            </c:ext>
          </c:extLst>
        </c:ser>
        <c:ser>
          <c:idx val="7"/>
          <c:order val="7"/>
          <c:tx>
            <c:strRef>
              <c:f>Sunflower!$A$9</c:f>
              <c:strCache>
                <c:ptCount val="1"/>
                <c:pt idx="0">
                  <c:v>Layyah.</c:v>
                </c:pt>
              </c:strCache>
            </c:strRef>
          </c:tx>
          <c:cat>
            <c:strRef>
              <c:f>Sunflower!$B$1:$U$1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Sunflower!$B$9:$U$9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7-20E1-4E15-96B0-8361907100FB}"/>
            </c:ext>
          </c:extLst>
        </c:ser>
        <c:ser>
          <c:idx val="8"/>
          <c:order val="8"/>
          <c:tx>
            <c:strRef>
              <c:f>Sunflower!$A$10</c:f>
              <c:strCache>
                <c:ptCount val="1"/>
                <c:pt idx="0">
                  <c:v>D.G.khan.</c:v>
                </c:pt>
              </c:strCache>
            </c:strRef>
          </c:tx>
          <c:cat>
            <c:strRef>
              <c:f>Sunflower!$B$1:$U$1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Sunflower!$B$10:$U$10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8-20E1-4E15-96B0-8361907100FB}"/>
            </c:ext>
          </c:extLst>
        </c:ser>
        <c:ser>
          <c:idx val="9"/>
          <c:order val="9"/>
          <c:tx>
            <c:strRef>
              <c:f>Sunflower!$A$11</c:f>
              <c:strCache>
                <c:ptCount val="1"/>
                <c:pt idx="0">
                  <c:v>Rajanpur.</c:v>
                </c:pt>
              </c:strCache>
            </c:strRef>
          </c:tx>
          <c:cat>
            <c:strRef>
              <c:f>Sunflower!$B$1:$U$1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Sunflower!$B$11:$U$11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9-20E1-4E15-96B0-8361907100FB}"/>
            </c:ext>
          </c:extLst>
        </c:ser>
        <c:ser>
          <c:idx val="10"/>
          <c:order val="10"/>
          <c:tx>
            <c:strRef>
              <c:f>Sunflower!$A$12</c:f>
              <c:strCache>
                <c:ptCount val="1"/>
                <c:pt idx="0">
                  <c:v>BAHAWALPUR. DIV</c:v>
                </c:pt>
              </c:strCache>
            </c:strRef>
          </c:tx>
          <c:marker>
            <c:symbol val="none"/>
          </c:marker>
          <c:cat>
            <c:strRef>
              <c:f>Sunflower!$B$1:$U$1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Sunflower!$B$12:$U$12</c:f>
              <c:numCache>
                <c:formatCode>0.0000</c:formatCode>
                <c:ptCount val="10"/>
                <c:pt idx="0">
                  <c:v>1.4100000000000001E-2</c:v>
                </c:pt>
                <c:pt idx="1">
                  <c:v>2.8149999999999998E-2</c:v>
                </c:pt>
                <c:pt idx="2">
                  <c:v>3.014E-2</c:v>
                </c:pt>
                <c:pt idx="3">
                  <c:v>1.2100000000000001E-2</c:v>
                </c:pt>
                <c:pt idx="4">
                  <c:v>1.1500000000000062E-2</c:v>
                </c:pt>
                <c:pt idx="5">
                  <c:v>5.4650000000000124E-3</c:v>
                </c:pt>
                <c:pt idx="6">
                  <c:v>5.7590000000000254E-3</c:v>
                </c:pt>
                <c:pt idx="7">
                  <c:v>1.5939999999999999E-2</c:v>
                </c:pt>
                <c:pt idx="8">
                  <c:v>1.0260000000000003E-2</c:v>
                </c:pt>
                <c:pt idx="9">
                  <c:v>4.5950000000000001E-3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A-20E1-4E15-96B0-8361907100FB}"/>
            </c:ext>
          </c:extLst>
        </c:ser>
        <c:ser>
          <c:idx val="11"/>
          <c:order val="11"/>
          <c:tx>
            <c:strRef>
              <c:f>Sunflower!$A$13</c:f>
              <c:strCache>
                <c:ptCount val="1"/>
                <c:pt idx="0">
                  <c:v>Bahawalpur.</c:v>
                </c:pt>
              </c:strCache>
            </c:strRef>
          </c:tx>
          <c:cat>
            <c:strRef>
              <c:f>Sunflower!$B$1:$U$1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Sunflower!$B$13:$U$13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B-20E1-4E15-96B0-8361907100FB}"/>
            </c:ext>
          </c:extLst>
        </c:ser>
        <c:ser>
          <c:idx val="12"/>
          <c:order val="12"/>
          <c:tx>
            <c:strRef>
              <c:f>Sunflower!$A$14</c:f>
              <c:strCache>
                <c:ptCount val="1"/>
                <c:pt idx="0">
                  <c:v>Rahim Yar Khan</c:v>
                </c:pt>
              </c:strCache>
            </c:strRef>
          </c:tx>
          <c:cat>
            <c:strRef>
              <c:f>Sunflower!$B$1:$U$1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Sunflower!$B$14:$U$14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C-20E1-4E15-96B0-8361907100FB}"/>
            </c:ext>
          </c:extLst>
        </c:ser>
        <c:ser>
          <c:idx val="13"/>
          <c:order val="13"/>
          <c:tx>
            <c:strRef>
              <c:f>Sunflower!$A$15</c:f>
              <c:strCache>
                <c:ptCount val="1"/>
                <c:pt idx="0">
                  <c:v>Bahawalnagar.</c:v>
                </c:pt>
              </c:strCache>
            </c:strRef>
          </c:tx>
          <c:cat>
            <c:strRef>
              <c:f>Sunflower!$B$1:$U$1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Sunflower!$B$15:$U$15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D-20E1-4E15-96B0-8361907100FB}"/>
            </c:ext>
          </c:extLst>
        </c:ser>
        <c:ser>
          <c:idx val="14"/>
          <c:order val="14"/>
          <c:tx>
            <c:strRef>
              <c:f>Sunflower!$A$16</c:f>
              <c:strCache>
                <c:ptCount val="1"/>
                <c:pt idx="0">
                  <c:v> South Punjab</c:v>
                </c:pt>
              </c:strCache>
            </c:strRef>
          </c:tx>
          <c:marker>
            <c:symbol val="none"/>
          </c:marker>
          <c:cat>
            <c:strRef>
              <c:f>Sunflower!$B$1:$U$1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Sunflower!$B$16:$U$16</c:f>
              <c:numCache>
                <c:formatCode>0.0000</c:formatCode>
                <c:ptCount val="10"/>
                <c:pt idx="0">
                  <c:v>7.1580000000000005E-2</c:v>
                </c:pt>
                <c:pt idx="1">
                  <c:v>0.10697000000000002</c:v>
                </c:pt>
                <c:pt idx="2">
                  <c:v>0.11585999999999949</c:v>
                </c:pt>
                <c:pt idx="3">
                  <c:v>6.1590000000000013E-2</c:v>
                </c:pt>
                <c:pt idx="4">
                  <c:v>4.9490000000000277E-2</c:v>
                </c:pt>
                <c:pt idx="5">
                  <c:v>3.5601000000000153E-2</c:v>
                </c:pt>
                <c:pt idx="6">
                  <c:v>4.4722000000000303E-2</c:v>
                </c:pt>
                <c:pt idx="7">
                  <c:v>9.1336000000000001E-2</c:v>
                </c:pt>
                <c:pt idx="8">
                  <c:v>6.370000000000002E-2</c:v>
                </c:pt>
                <c:pt idx="9">
                  <c:v>7.2335000000000024E-2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E-20E1-4E15-96B0-8361907100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33879424"/>
        <c:axId val="233880960"/>
      </c:lineChart>
      <c:catAx>
        <c:axId val="23387942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33880960"/>
        <c:crosses val="autoZero"/>
        <c:auto val="1"/>
        <c:lblAlgn val="ctr"/>
        <c:lblOffset val="100"/>
        <c:noMultiLvlLbl val="0"/>
      </c:catAx>
      <c:valAx>
        <c:axId val="233880960"/>
        <c:scaling>
          <c:orientation val="minMax"/>
        </c:scaling>
        <c:delete val="0"/>
        <c:axPos val="l"/>
        <c:majorGridlines/>
        <c:numFmt formatCode="0.0000" sourceLinked="1"/>
        <c:majorTickMark val="out"/>
        <c:minorTickMark val="none"/>
        <c:tickLblPos val="nextTo"/>
        <c:crossAx val="233879424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5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6328090293095054E-2"/>
          <c:y val="2.763992316602407E-2"/>
          <c:w val="0.93002423923511346"/>
          <c:h val="0.85995637658684765"/>
        </c:manualLayout>
      </c:layout>
      <c:lineChart>
        <c:grouping val="standard"/>
        <c:varyColors val="0"/>
        <c:ser>
          <c:idx val="0"/>
          <c:order val="0"/>
          <c:tx>
            <c:strRef>
              <c:f>Sunflower!$A$2</c:f>
              <c:strCache>
                <c:ptCount val="1"/>
                <c:pt idx="0">
                  <c:v>MULTAN DIV.</c:v>
                </c:pt>
              </c:strCache>
            </c:strRef>
          </c:tx>
          <c:spPr>
            <a:ln>
              <a:solidFill>
                <a:srgbClr val="00B0F0"/>
              </a:solidFill>
            </a:ln>
          </c:spPr>
          <c:marker>
            <c:symbol val="none"/>
          </c:marker>
          <c:cat>
            <c:strRef>
              <c:f>Sunflower!$B$1:$U$1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Sunflower!$B$2:$U$2</c:f>
              <c:numCache>
                <c:formatCode>0.0000</c:formatCode>
                <c:ptCount val="20"/>
                <c:pt idx="0">
                  <c:v>7.5200000000000024E-3</c:v>
                </c:pt>
                <c:pt idx="1">
                  <c:v>2.0459999999999999E-2</c:v>
                </c:pt>
                <c:pt idx="2">
                  <c:v>4.0469999999999999E-2</c:v>
                </c:pt>
                <c:pt idx="3">
                  <c:v>0.12609999999999999</c:v>
                </c:pt>
                <c:pt idx="4">
                  <c:v>8.0850000000000047E-2</c:v>
                </c:pt>
                <c:pt idx="5">
                  <c:v>0.11638</c:v>
                </c:pt>
                <c:pt idx="6">
                  <c:v>0.14515999999999998</c:v>
                </c:pt>
                <c:pt idx="7">
                  <c:v>0.22103</c:v>
                </c:pt>
                <c:pt idx="8">
                  <c:v>9.1630000000000045E-2</c:v>
                </c:pt>
                <c:pt idx="9">
                  <c:v>3.3919999999999999E-2</c:v>
                </c:pt>
                <c:pt idx="10">
                  <c:v>1.8800000000000049E-2</c:v>
                </c:pt>
                <c:pt idx="11">
                  <c:v>3.0980000000000001E-2</c:v>
                </c:pt>
                <c:pt idx="12">
                  <c:v>3.1600000000000052E-2</c:v>
                </c:pt>
                <c:pt idx="13">
                  <c:v>8.6000000000000208E-3</c:v>
                </c:pt>
                <c:pt idx="14">
                  <c:v>4.9000000000000172E-3</c:v>
                </c:pt>
                <c:pt idx="15">
                  <c:v>3.4500000000000012E-3</c:v>
                </c:pt>
                <c:pt idx="16">
                  <c:v>6.1500000000000001E-3</c:v>
                </c:pt>
                <c:pt idx="17">
                  <c:v>2.1575000000000052E-2</c:v>
                </c:pt>
                <c:pt idx="18">
                  <c:v>8.1500000000000027E-3</c:v>
                </c:pt>
                <c:pt idx="19">
                  <c:v>7.8589999999999997E-3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641E-4557-A8B0-50E5174995F5}"/>
            </c:ext>
          </c:extLst>
        </c:ser>
        <c:ser>
          <c:idx val="1"/>
          <c:order val="1"/>
          <c:tx>
            <c:strRef>
              <c:f>Sunflower!$A$3</c:f>
              <c:strCache>
                <c:ptCount val="1"/>
                <c:pt idx="0">
                  <c:v>Multan.</c:v>
                </c:pt>
              </c:strCache>
            </c:strRef>
          </c:tx>
          <c:cat>
            <c:strRef>
              <c:f>Sunflower!$B$1:$U$1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Sunflower!$B$3:$U$3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641E-4557-A8B0-50E5174995F5}"/>
            </c:ext>
          </c:extLst>
        </c:ser>
        <c:ser>
          <c:idx val="2"/>
          <c:order val="2"/>
          <c:tx>
            <c:strRef>
              <c:f>Sunflower!$A$4</c:f>
              <c:strCache>
                <c:ptCount val="1"/>
                <c:pt idx="0">
                  <c:v>Lodhran.</c:v>
                </c:pt>
              </c:strCache>
            </c:strRef>
          </c:tx>
          <c:cat>
            <c:strRef>
              <c:f>Sunflower!$B$1:$U$1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Sunflower!$B$4:$U$4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641E-4557-A8B0-50E5174995F5}"/>
            </c:ext>
          </c:extLst>
        </c:ser>
        <c:ser>
          <c:idx val="3"/>
          <c:order val="3"/>
          <c:tx>
            <c:strRef>
              <c:f>Sunflower!$A$5</c:f>
              <c:strCache>
                <c:ptCount val="1"/>
                <c:pt idx="0">
                  <c:v>Khanewal.</c:v>
                </c:pt>
              </c:strCache>
            </c:strRef>
          </c:tx>
          <c:cat>
            <c:strRef>
              <c:f>Sunflower!$B$1:$U$1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Sunflower!$B$5:$U$5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641E-4557-A8B0-50E5174995F5}"/>
            </c:ext>
          </c:extLst>
        </c:ser>
        <c:ser>
          <c:idx val="4"/>
          <c:order val="4"/>
          <c:tx>
            <c:strRef>
              <c:f>Sunflower!$A$6</c:f>
              <c:strCache>
                <c:ptCount val="1"/>
                <c:pt idx="0">
                  <c:v>Vehari.</c:v>
                </c:pt>
              </c:strCache>
            </c:strRef>
          </c:tx>
          <c:cat>
            <c:strRef>
              <c:f>Sunflower!$B$1:$U$1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Sunflower!$B$6:$U$6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641E-4557-A8B0-50E5174995F5}"/>
            </c:ext>
          </c:extLst>
        </c:ser>
        <c:ser>
          <c:idx val="5"/>
          <c:order val="5"/>
          <c:tx>
            <c:strRef>
              <c:f>Sunflower!$A$7</c:f>
              <c:strCache>
                <c:ptCount val="1"/>
                <c:pt idx="0">
                  <c:v>D.G.KHAN DIV.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strRef>
              <c:f>Sunflower!$B$1:$U$1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Sunflower!$B$7:$U$7</c:f>
              <c:numCache>
                <c:formatCode>0.0000</c:formatCode>
                <c:ptCount val="20"/>
                <c:pt idx="0">
                  <c:v>6.0800000000000133E-3</c:v>
                </c:pt>
                <c:pt idx="1">
                  <c:v>5.6800000000000114E-3</c:v>
                </c:pt>
                <c:pt idx="2">
                  <c:v>1.017E-2</c:v>
                </c:pt>
                <c:pt idx="3">
                  <c:v>2.7300000000000001E-2</c:v>
                </c:pt>
                <c:pt idx="4">
                  <c:v>2.0919999999999998E-2</c:v>
                </c:pt>
                <c:pt idx="5">
                  <c:v>3.1510000000000003E-2</c:v>
                </c:pt>
                <c:pt idx="6">
                  <c:v>3.2290000000000006E-2</c:v>
                </c:pt>
                <c:pt idx="7">
                  <c:v>7.962000000000001E-2</c:v>
                </c:pt>
                <c:pt idx="8">
                  <c:v>3.7880000000000101E-2</c:v>
                </c:pt>
                <c:pt idx="9">
                  <c:v>3.5080000000000014E-2</c:v>
                </c:pt>
                <c:pt idx="10">
                  <c:v>3.8680000000000006E-2</c:v>
                </c:pt>
                <c:pt idx="11">
                  <c:v>4.7840000000000001E-2</c:v>
                </c:pt>
                <c:pt idx="12">
                  <c:v>5.4119999999999994E-2</c:v>
                </c:pt>
                <c:pt idx="13">
                  <c:v>4.0890000000000024E-2</c:v>
                </c:pt>
                <c:pt idx="14">
                  <c:v>3.3090000000000001E-2</c:v>
                </c:pt>
                <c:pt idx="15">
                  <c:v>2.6686000000000012E-2</c:v>
                </c:pt>
                <c:pt idx="16">
                  <c:v>3.2813000000000106E-2</c:v>
                </c:pt>
                <c:pt idx="17">
                  <c:v>5.3821000000000001E-2</c:v>
                </c:pt>
                <c:pt idx="18">
                  <c:v>4.5289999999999997E-2</c:v>
                </c:pt>
                <c:pt idx="19">
                  <c:v>5.9881000000000024E-2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641E-4557-A8B0-50E5174995F5}"/>
            </c:ext>
          </c:extLst>
        </c:ser>
        <c:ser>
          <c:idx val="6"/>
          <c:order val="6"/>
          <c:tx>
            <c:strRef>
              <c:f>Sunflower!$A$8</c:f>
              <c:strCache>
                <c:ptCount val="1"/>
                <c:pt idx="0">
                  <c:v>Muzaffargarh.</c:v>
                </c:pt>
              </c:strCache>
            </c:strRef>
          </c:tx>
          <c:cat>
            <c:strRef>
              <c:f>Sunflower!$B$1:$U$1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Sunflower!$B$8:$U$8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641E-4557-A8B0-50E5174995F5}"/>
            </c:ext>
          </c:extLst>
        </c:ser>
        <c:ser>
          <c:idx val="7"/>
          <c:order val="7"/>
          <c:tx>
            <c:strRef>
              <c:f>Sunflower!$A$9</c:f>
              <c:strCache>
                <c:ptCount val="1"/>
                <c:pt idx="0">
                  <c:v>Layyah.</c:v>
                </c:pt>
              </c:strCache>
            </c:strRef>
          </c:tx>
          <c:cat>
            <c:strRef>
              <c:f>Sunflower!$B$1:$U$1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Sunflower!$B$9:$U$9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7-641E-4557-A8B0-50E5174995F5}"/>
            </c:ext>
          </c:extLst>
        </c:ser>
        <c:ser>
          <c:idx val="8"/>
          <c:order val="8"/>
          <c:tx>
            <c:strRef>
              <c:f>Sunflower!$A$10</c:f>
              <c:strCache>
                <c:ptCount val="1"/>
                <c:pt idx="0">
                  <c:v>D.G.khan.</c:v>
                </c:pt>
              </c:strCache>
            </c:strRef>
          </c:tx>
          <c:cat>
            <c:strRef>
              <c:f>Sunflower!$B$1:$U$1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Sunflower!$B$10:$U$10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8-641E-4557-A8B0-50E5174995F5}"/>
            </c:ext>
          </c:extLst>
        </c:ser>
        <c:ser>
          <c:idx val="9"/>
          <c:order val="9"/>
          <c:tx>
            <c:strRef>
              <c:f>Sunflower!$A$11</c:f>
              <c:strCache>
                <c:ptCount val="1"/>
                <c:pt idx="0">
                  <c:v>Rajanpur.</c:v>
                </c:pt>
              </c:strCache>
            </c:strRef>
          </c:tx>
          <c:cat>
            <c:strRef>
              <c:f>Sunflower!$B$1:$U$1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Sunflower!$B$11:$U$11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9-641E-4557-A8B0-50E5174995F5}"/>
            </c:ext>
          </c:extLst>
        </c:ser>
        <c:ser>
          <c:idx val="10"/>
          <c:order val="10"/>
          <c:tx>
            <c:strRef>
              <c:f>Sunflower!$A$12</c:f>
              <c:strCache>
                <c:ptCount val="1"/>
                <c:pt idx="0">
                  <c:v>BAHAWALPUR DIV.</c:v>
                </c:pt>
              </c:strCache>
            </c:strRef>
          </c:tx>
          <c:spPr>
            <a:ln>
              <a:solidFill>
                <a:srgbClr val="7030A0"/>
              </a:solidFill>
            </a:ln>
          </c:spPr>
          <c:marker>
            <c:symbol val="none"/>
          </c:marker>
          <c:cat>
            <c:strRef>
              <c:f>Sunflower!$B$1:$U$1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Sunflower!$B$12:$U$12</c:f>
              <c:numCache>
                <c:formatCode>0.0000</c:formatCode>
                <c:ptCount val="20"/>
                <c:pt idx="0">
                  <c:v>7.1500000000000114E-3</c:v>
                </c:pt>
                <c:pt idx="1">
                  <c:v>1.2900000000000003E-2</c:v>
                </c:pt>
                <c:pt idx="2">
                  <c:v>3.1329999999999997E-2</c:v>
                </c:pt>
                <c:pt idx="3">
                  <c:v>4.3199999999999995E-2</c:v>
                </c:pt>
                <c:pt idx="4">
                  <c:v>3.3250000000000002E-2</c:v>
                </c:pt>
                <c:pt idx="5">
                  <c:v>3.4590000000000003E-2</c:v>
                </c:pt>
                <c:pt idx="6">
                  <c:v>4.2540000000000001E-2</c:v>
                </c:pt>
                <c:pt idx="7">
                  <c:v>6.7299999999999999E-2</c:v>
                </c:pt>
                <c:pt idx="8">
                  <c:v>2.9200000000000011E-2</c:v>
                </c:pt>
                <c:pt idx="9">
                  <c:v>1.3939999999999998E-2</c:v>
                </c:pt>
                <c:pt idx="10">
                  <c:v>1.4100000000000001E-2</c:v>
                </c:pt>
                <c:pt idx="11">
                  <c:v>2.8149999999999998E-2</c:v>
                </c:pt>
                <c:pt idx="12">
                  <c:v>3.014E-2</c:v>
                </c:pt>
                <c:pt idx="13">
                  <c:v>1.2100000000000001E-2</c:v>
                </c:pt>
                <c:pt idx="14">
                  <c:v>1.1500000000000043E-2</c:v>
                </c:pt>
                <c:pt idx="15">
                  <c:v>5.4650000000000124E-3</c:v>
                </c:pt>
                <c:pt idx="16">
                  <c:v>5.7590000000000141E-3</c:v>
                </c:pt>
                <c:pt idx="17">
                  <c:v>1.5939999999999999E-2</c:v>
                </c:pt>
                <c:pt idx="18">
                  <c:v>1.0260000000000003E-2</c:v>
                </c:pt>
                <c:pt idx="19">
                  <c:v>4.5950000000000001E-3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A-641E-4557-A8B0-50E5174995F5}"/>
            </c:ext>
          </c:extLst>
        </c:ser>
        <c:ser>
          <c:idx val="11"/>
          <c:order val="11"/>
          <c:tx>
            <c:strRef>
              <c:f>Sunflower!$A$13</c:f>
              <c:strCache>
                <c:ptCount val="1"/>
                <c:pt idx="0">
                  <c:v>Bahawalpur.</c:v>
                </c:pt>
              </c:strCache>
            </c:strRef>
          </c:tx>
          <c:cat>
            <c:strRef>
              <c:f>Sunflower!$B$1:$U$1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Sunflower!$B$13:$U$13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B-641E-4557-A8B0-50E5174995F5}"/>
            </c:ext>
          </c:extLst>
        </c:ser>
        <c:ser>
          <c:idx val="12"/>
          <c:order val="12"/>
          <c:tx>
            <c:strRef>
              <c:f>Sunflower!$A$14</c:f>
              <c:strCache>
                <c:ptCount val="1"/>
                <c:pt idx="0">
                  <c:v>Rahim Yar Khan</c:v>
                </c:pt>
              </c:strCache>
            </c:strRef>
          </c:tx>
          <c:cat>
            <c:strRef>
              <c:f>Sunflower!$B$1:$U$1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Sunflower!$B$14:$U$14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C-641E-4557-A8B0-50E5174995F5}"/>
            </c:ext>
          </c:extLst>
        </c:ser>
        <c:ser>
          <c:idx val="13"/>
          <c:order val="13"/>
          <c:tx>
            <c:strRef>
              <c:f>Sunflower!$A$15</c:f>
              <c:strCache>
                <c:ptCount val="1"/>
                <c:pt idx="0">
                  <c:v>Bahawalnagar.</c:v>
                </c:pt>
              </c:strCache>
            </c:strRef>
          </c:tx>
          <c:cat>
            <c:strRef>
              <c:f>Sunflower!$B$1:$U$1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Sunflower!$B$15:$U$15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D-641E-4557-A8B0-50E5174995F5}"/>
            </c:ext>
          </c:extLst>
        </c:ser>
        <c:ser>
          <c:idx val="14"/>
          <c:order val="14"/>
          <c:tx>
            <c:strRef>
              <c:f>Sunflower!$A$16</c:f>
              <c:strCache>
                <c:ptCount val="1"/>
                <c:pt idx="0">
                  <c:v> SOUTH PUNJAB</c:v>
                </c:pt>
              </c:strCache>
            </c:strRef>
          </c:tx>
          <c:spPr>
            <a:ln>
              <a:solidFill>
                <a:srgbClr val="00B050"/>
              </a:solidFill>
            </a:ln>
          </c:spPr>
          <c:marker>
            <c:symbol val="none"/>
          </c:marker>
          <c:cat>
            <c:strRef>
              <c:f>Sunflower!$B$1:$U$1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Sunflower!$B$16:$U$16</c:f>
              <c:numCache>
                <c:formatCode>0.0000</c:formatCode>
                <c:ptCount val="20"/>
                <c:pt idx="0">
                  <c:v>2.0750000000000001E-2</c:v>
                </c:pt>
                <c:pt idx="1">
                  <c:v>3.9040000000000005E-2</c:v>
                </c:pt>
                <c:pt idx="2">
                  <c:v>8.1970000000000015E-2</c:v>
                </c:pt>
                <c:pt idx="3">
                  <c:v>0.1966</c:v>
                </c:pt>
                <c:pt idx="4">
                  <c:v>0.13502</c:v>
                </c:pt>
                <c:pt idx="5">
                  <c:v>0.18248000000000042</c:v>
                </c:pt>
                <c:pt idx="6">
                  <c:v>0.21999000000000063</c:v>
                </c:pt>
                <c:pt idx="7">
                  <c:v>0.36795000000000078</c:v>
                </c:pt>
                <c:pt idx="8">
                  <c:v>0.15871000000000063</c:v>
                </c:pt>
                <c:pt idx="9">
                  <c:v>8.294E-2</c:v>
                </c:pt>
                <c:pt idx="10">
                  <c:v>7.1580000000000005E-2</c:v>
                </c:pt>
                <c:pt idx="11">
                  <c:v>0.10697000000000002</c:v>
                </c:pt>
                <c:pt idx="12">
                  <c:v>0.11585999999999967</c:v>
                </c:pt>
                <c:pt idx="13">
                  <c:v>6.1590000000000013E-2</c:v>
                </c:pt>
                <c:pt idx="14">
                  <c:v>4.949000000000018E-2</c:v>
                </c:pt>
                <c:pt idx="15">
                  <c:v>3.5601000000000098E-2</c:v>
                </c:pt>
                <c:pt idx="16">
                  <c:v>4.4722000000000185E-2</c:v>
                </c:pt>
                <c:pt idx="17">
                  <c:v>9.1336000000000001E-2</c:v>
                </c:pt>
                <c:pt idx="18">
                  <c:v>6.370000000000002E-2</c:v>
                </c:pt>
                <c:pt idx="19">
                  <c:v>7.2335000000000024E-2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E-641E-4557-A8B0-50E5174995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33743872"/>
        <c:axId val="233745408"/>
      </c:lineChart>
      <c:catAx>
        <c:axId val="2337438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33745408"/>
        <c:crosses val="autoZero"/>
        <c:auto val="1"/>
        <c:lblAlgn val="ctr"/>
        <c:lblOffset val="100"/>
        <c:noMultiLvlLbl val="0"/>
      </c:catAx>
      <c:valAx>
        <c:axId val="233745408"/>
        <c:scaling>
          <c:orientation val="minMax"/>
        </c:scaling>
        <c:delete val="0"/>
        <c:axPos val="l"/>
        <c:majorGridlines/>
        <c:numFmt formatCode="0.0000" sourceLinked="1"/>
        <c:majorTickMark val="out"/>
        <c:minorTickMark val="none"/>
        <c:tickLblPos val="nextTo"/>
        <c:crossAx val="23374387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3005367453444978"/>
          <c:y val="0.37098631910872676"/>
          <c:w val="0.16451021346535641"/>
          <c:h val="0.18007095714520124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5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Sunflower!$A$19</c:f>
              <c:strCache>
                <c:ptCount val="1"/>
                <c:pt idx="0">
                  <c:v>MULTAN DIV.</c:v>
                </c:pt>
              </c:strCache>
            </c:strRef>
          </c:tx>
          <c:marker>
            <c:symbol val="none"/>
          </c:marker>
          <c:cat>
            <c:strRef>
              <c:f>Sunflower!$B$18:$U$18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Sunflower!$B$19:$U$19</c:f>
              <c:numCache>
                <c:formatCode>0.0000</c:formatCode>
                <c:ptCount val="10"/>
                <c:pt idx="0">
                  <c:v>1.9300000000000084E-2</c:v>
                </c:pt>
                <c:pt idx="1">
                  <c:v>2.8170000000000001E-2</c:v>
                </c:pt>
                <c:pt idx="2">
                  <c:v>2.7530000000000016E-2</c:v>
                </c:pt>
                <c:pt idx="3">
                  <c:v>7.9800000000000391E-3</c:v>
                </c:pt>
                <c:pt idx="4">
                  <c:v>4.1300000000000104E-3</c:v>
                </c:pt>
                <c:pt idx="5">
                  <c:v>2.7000000000000123E-3</c:v>
                </c:pt>
                <c:pt idx="6">
                  <c:v>4.9730000000000321E-3</c:v>
                </c:pt>
                <c:pt idx="7">
                  <c:v>1.9518999999999998E-2</c:v>
                </c:pt>
                <c:pt idx="8">
                  <c:v>6.0250000000000034E-3</c:v>
                </c:pt>
                <c:pt idx="9">
                  <c:v>7.0108000000000123E-3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5AA5-4A0A-B1C2-9215E131EF1B}"/>
            </c:ext>
          </c:extLst>
        </c:ser>
        <c:ser>
          <c:idx val="1"/>
          <c:order val="1"/>
          <c:tx>
            <c:strRef>
              <c:f>Sunflower!$A$20</c:f>
              <c:strCache>
                <c:ptCount val="1"/>
                <c:pt idx="0">
                  <c:v>Multan.</c:v>
                </c:pt>
              </c:strCache>
            </c:strRef>
          </c:tx>
          <c:cat>
            <c:strRef>
              <c:f>Sunflower!$B$18:$U$18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Sunflower!$B$20:$U$20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5AA5-4A0A-B1C2-9215E131EF1B}"/>
            </c:ext>
          </c:extLst>
        </c:ser>
        <c:ser>
          <c:idx val="2"/>
          <c:order val="2"/>
          <c:tx>
            <c:strRef>
              <c:f>Sunflower!$A$21</c:f>
              <c:strCache>
                <c:ptCount val="1"/>
                <c:pt idx="0">
                  <c:v>Lodhran.</c:v>
                </c:pt>
              </c:strCache>
            </c:strRef>
          </c:tx>
          <c:cat>
            <c:strRef>
              <c:f>Sunflower!$B$18:$U$18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Sunflower!$B$21:$U$21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5AA5-4A0A-B1C2-9215E131EF1B}"/>
            </c:ext>
          </c:extLst>
        </c:ser>
        <c:ser>
          <c:idx val="3"/>
          <c:order val="3"/>
          <c:tx>
            <c:strRef>
              <c:f>Sunflower!$A$22</c:f>
              <c:strCache>
                <c:ptCount val="1"/>
                <c:pt idx="0">
                  <c:v>Khanewal.</c:v>
                </c:pt>
              </c:strCache>
            </c:strRef>
          </c:tx>
          <c:cat>
            <c:strRef>
              <c:f>Sunflower!$B$18:$U$18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Sunflower!$B$22:$U$22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5AA5-4A0A-B1C2-9215E131EF1B}"/>
            </c:ext>
          </c:extLst>
        </c:ser>
        <c:ser>
          <c:idx val="4"/>
          <c:order val="4"/>
          <c:tx>
            <c:strRef>
              <c:f>Sunflower!$A$23</c:f>
              <c:strCache>
                <c:ptCount val="1"/>
                <c:pt idx="0">
                  <c:v>Vehari.</c:v>
                </c:pt>
              </c:strCache>
            </c:strRef>
          </c:tx>
          <c:cat>
            <c:strRef>
              <c:f>Sunflower!$B$18:$U$18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Sunflower!$B$23:$U$23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5AA5-4A0A-B1C2-9215E131EF1B}"/>
            </c:ext>
          </c:extLst>
        </c:ser>
        <c:ser>
          <c:idx val="5"/>
          <c:order val="5"/>
          <c:tx>
            <c:strRef>
              <c:f>Sunflower!$A$24</c:f>
              <c:strCache>
                <c:ptCount val="1"/>
                <c:pt idx="0">
                  <c:v>D.G.KHAN DIV.</c:v>
                </c:pt>
              </c:strCache>
            </c:strRef>
          </c:tx>
          <c:marker>
            <c:symbol val="none"/>
          </c:marker>
          <c:cat>
            <c:strRef>
              <c:f>Sunflower!$B$18:$U$18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Sunflower!$B$24:$U$24</c:f>
              <c:numCache>
                <c:formatCode>0.0000</c:formatCode>
                <c:ptCount val="10"/>
                <c:pt idx="0">
                  <c:v>2.7930000000000052E-2</c:v>
                </c:pt>
                <c:pt idx="1">
                  <c:v>4.1279999999999956E-2</c:v>
                </c:pt>
                <c:pt idx="2">
                  <c:v>3.9399999999999998E-2</c:v>
                </c:pt>
                <c:pt idx="3">
                  <c:v>3.4440000000000005E-2</c:v>
                </c:pt>
                <c:pt idx="4">
                  <c:v>2.2590000000000002E-2</c:v>
                </c:pt>
                <c:pt idx="5">
                  <c:v>2.1922999999999998E-2</c:v>
                </c:pt>
                <c:pt idx="6">
                  <c:v>2.4348999999999989E-2</c:v>
                </c:pt>
                <c:pt idx="7">
                  <c:v>4.3214999999999996E-2</c:v>
                </c:pt>
                <c:pt idx="8">
                  <c:v>3.6576000000000011E-2</c:v>
                </c:pt>
                <c:pt idx="9">
                  <c:v>5.5174359999999867E-2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5AA5-4A0A-B1C2-9215E131EF1B}"/>
            </c:ext>
          </c:extLst>
        </c:ser>
        <c:ser>
          <c:idx val="6"/>
          <c:order val="6"/>
          <c:tx>
            <c:strRef>
              <c:f>Sunflower!$A$25</c:f>
              <c:strCache>
                <c:ptCount val="1"/>
                <c:pt idx="0">
                  <c:v>Muzaffargarh.</c:v>
                </c:pt>
              </c:strCache>
            </c:strRef>
          </c:tx>
          <c:cat>
            <c:strRef>
              <c:f>Sunflower!$B$18:$U$18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Sunflower!$B$25:$U$25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5AA5-4A0A-B1C2-9215E131EF1B}"/>
            </c:ext>
          </c:extLst>
        </c:ser>
        <c:ser>
          <c:idx val="7"/>
          <c:order val="7"/>
          <c:tx>
            <c:strRef>
              <c:f>Sunflower!$A$26</c:f>
              <c:strCache>
                <c:ptCount val="1"/>
                <c:pt idx="0">
                  <c:v>Layyah.</c:v>
                </c:pt>
              </c:strCache>
            </c:strRef>
          </c:tx>
          <c:cat>
            <c:strRef>
              <c:f>Sunflower!$B$18:$U$18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Sunflower!$B$26:$U$26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7-5AA5-4A0A-B1C2-9215E131EF1B}"/>
            </c:ext>
          </c:extLst>
        </c:ser>
        <c:ser>
          <c:idx val="8"/>
          <c:order val="8"/>
          <c:tx>
            <c:strRef>
              <c:f>Sunflower!$A$27</c:f>
              <c:strCache>
                <c:ptCount val="1"/>
                <c:pt idx="0">
                  <c:v>D.G.khan.</c:v>
                </c:pt>
              </c:strCache>
            </c:strRef>
          </c:tx>
          <c:cat>
            <c:strRef>
              <c:f>Sunflower!$B$18:$U$18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Sunflower!$B$27:$U$27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8-5AA5-4A0A-B1C2-9215E131EF1B}"/>
            </c:ext>
          </c:extLst>
        </c:ser>
        <c:ser>
          <c:idx val="9"/>
          <c:order val="9"/>
          <c:tx>
            <c:strRef>
              <c:f>Sunflower!$A$28</c:f>
              <c:strCache>
                <c:ptCount val="1"/>
                <c:pt idx="0">
                  <c:v>Rajanpur.</c:v>
                </c:pt>
              </c:strCache>
            </c:strRef>
          </c:tx>
          <c:cat>
            <c:strRef>
              <c:f>Sunflower!$B$18:$U$18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Sunflower!$B$28:$U$28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9-5AA5-4A0A-B1C2-9215E131EF1B}"/>
            </c:ext>
          </c:extLst>
        </c:ser>
        <c:ser>
          <c:idx val="10"/>
          <c:order val="10"/>
          <c:tx>
            <c:strRef>
              <c:f>Sunflower!$A$29</c:f>
              <c:strCache>
                <c:ptCount val="1"/>
                <c:pt idx="0">
                  <c:v>BAHAWALPUR. DIV</c:v>
                </c:pt>
              </c:strCache>
            </c:strRef>
          </c:tx>
          <c:marker>
            <c:symbol val="none"/>
          </c:marker>
          <c:cat>
            <c:strRef>
              <c:f>Sunflower!$B$18:$U$18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Sunflower!$B$29:$U$29</c:f>
              <c:numCache>
                <c:formatCode>0.0000</c:formatCode>
                <c:ptCount val="10"/>
                <c:pt idx="0">
                  <c:v>8.3600000000000566E-3</c:v>
                </c:pt>
                <c:pt idx="1">
                  <c:v>1.9940000000000103E-2</c:v>
                </c:pt>
                <c:pt idx="2">
                  <c:v>1.9510000000000041E-2</c:v>
                </c:pt>
                <c:pt idx="3">
                  <c:v>8.7600000000000004E-3</c:v>
                </c:pt>
                <c:pt idx="4">
                  <c:v>7.6600000000000001E-3</c:v>
                </c:pt>
                <c:pt idx="5">
                  <c:v>4.0040000000000023E-3</c:v>
                </c:pt>
                <c:pt idx="6">
                  <c:v>4.3000000000000104E-3</c:v>
                </c:pt>
                <c:pt idx="7">
                  <c:v>1.1578000000000001E-2</c:v>
                </c:pt>
                <c:pt idx="8">
                  <c:v>7.8420000000000104E-3</c:v>
                </c:pt>
                <c:pt idx="9">
                  <c:v>3.3548699999999998E-3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A-5AA5-4A0A-B1C2-9215E131EF1B}"/>
            </c:ext>
          </c:extLst>
        </c:ser>
        <c:ser>
          <c:idx val="11"/>
          <c:order val="11"/>
          <c:tx>
            <c:strRef>
              <c:f>Sunflower!$A$30</c:f>
              <c:strCache>
                <c:ptCount val="1"/>
                <c:pt idx="0">
                  <c:v>Bahawalpur.</c:v>
                </c:pt>
              </c:strCache>
            </c:strRef>
          </c:tx>
          <c:cat>
            <c:strRef>
              <c:f>Sunflower!$B$18:$U$18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Sunflower!$B$30:$U$30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B-5AA5-4A0A-B1C2-9215E131EF1B}"/>
            </c:ext>
          </c:extLst>
        </c:ser>
        <c:ser>
          <c:idx val="12"/>
          <c:order val="12"/>
          <c:tx>
            <c:strRef>
              <c:f>Sunflower!$A$31</c:f>
              <c:strCache>
                <c:ptCount val="1"/>
                <c:pt idx="0">
                  <c:v>Rahim Yar Khan</c:v>
                </c:pt>
              </c:strCache>
            </c:strRef>
          </c:tx>
          <c:cat>
            <c:strRef>
              <c:f>Sunflower!$B$18:$U$18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Sunflower!$B$31:$U$31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C-5AA5-4A0A-B1C2-9215E131EF1B}"/>
            </c:ext>
          </c:extLst>
        </c:ser>
        <c:ser>
          <c:idx val="13"/>
          <c:order val="13"/>
          <c:tx>
            <c:strRef>
              <c:f>Sunflower!$A$32</c:f>
              <c:strCache>
                <c:ptCount val="1"/>
                <c:pt idx="0">
                  <c:v>Bahawalnagar.</c:v>
                </c:pt>
              </c:strCache>
            </c:strRef>
          </c:tx>
          <c:cat>
            <c:strRef>
              <c:f>Sunflower!$B$18:$U$18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Sunflower!$B$32:$U$32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D-5AA5-4A0A-B1C2-9215E131EF1B}"/>
            </c:ext>
          </c:extLst>
        </c:ser>
        <c:ser>
          <c:idx val="14"/>
          <c:order val="14"/>
          <c:tx>
            <c:strRef>
              <c:f>Sunflower!$A$33</c:f>
              <c:strCache>
                <c:ptCount val="1"/>
                <c:pt idx="0">
                  <c:v> South Punjab</c:v>
                </c:pt>
              </c:strCache>
            </c:strRef>
          </c:tx>
          <c:marker>
            <c:symbol val="none"/>
          </c:marker>
          <c:cat>
            <c:strRef>
              <c:f>Sunflower!$B$18:$U$18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Sunflower!$B$33:$U$33</c:f>
              <c:numCache>
                <c:formatCode>0.0000</c:formatCode>
                <c:ptCount val="10"/>
                <c:pt idx="0">
                  <c:v>5.5590000000000014E-2</c:v>
                </c:pt>
                <c:pt idx="1">
                  <c:v>8.9390000000000025E-2</c:v>
                </c:pt>
                <c:pt idx="2">
                  <c:v>8.6440000000000031E-2</c:v>
                </c:pt>
                <c:pt idx="3">
                  <c:v>5.1180000000000003E-2</c:v>
                </c:pt>
                <c:pt idx="4">
                  <c:v>3.4380000000000001E-2</c:v>
                </c:pt>
                <c:pt idx="5">
                  <c:v>2.8627E-2</c:v>
                </c:pt>
                <c:pt idx="6">
                  <c:v>3.3621999999999999E-2</c:v>
                </c:pt>
                <c:pt idx="7">
                  <c:v>7.4312000000000475E-2</c:v>
                </c:pt>
                <c:pt idx="8">
                  <c:v>5.0443000000000002E-2</c:v>
                </c:pt>
                <c:pt idx="9">
                  <c:v>6.5540029999999999E-2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E-5AA5-4A0A-B1C2-9215E131EF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33916288"/>
        <c:axId val="233917824"/>
      </c:lineChart>
      <c:catAx>
        <c:axId val="23391628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33917824"/>
        <c:crosses val="autoZero"/>
        <c:auto val="1"/>
        <c:lblAlgn val="ctr"/>
        <c:lblOffset val="100"/>
        <c:noMultiLvlLbl val="0"/>
      </c:catAx>
      <c:valAx>
        <c:axId val="233917824"/>
        <c:scaling>
          <c:orientation val="minMax"/>
        </c:scaling>
        <c:delete val="0"/>
        <c:axPos val="l"/>
        <c:majorGridlines/>
        <c:numFmt formatCode="0.0000" sourceLinked="1"/>
        <c:majorTickMark val="out"/>
        <c:minorTickMark val="none"/>
        <c:tickLblPos val="nextTo"/>
        <c:crossAx val="233916288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5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2034963519468526E-2"/>
          <c:y val="1.5180397226466101E-2"/>
          <c:w val="0.91413759059934019"/>
          <c:h val="0.86006640028205428"/>
        </c:manualLayout>
      </c:layout>
      <c:lineChart>
        <c:grouping val="standard"/>
        <c:varyColors val="0"/>
        <c:ser>
          <c:idx val="0"/>
          <c:order val="0"/>
          <c:tx>
            <c:strRef>
              <c:f>Sunflower!$A$19</c:f>
              <c:strCache>
                <c:ptCount val="1"/>
                <c:pt idx="0">
                  <c:v>MULTAN DIV.</c:v>
                </c:pt>
              </c:strCache>
            </c:strRef>
          </c:tx>
          <c:spPr>
            <a:ln>
              <a:solidFill>
                <a:srgbClr val="00B0F0"/>
              </a:solidFill>
            </a:ln>
          </c:spPr>
          <c:marker>
            <c:symbol val="none"/>
          </c:marker>
          <c:cat>
            <c:strRef>
              <c:f>Sunflower!$B$18:$U$18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Sunflower!$B$19:$U$19</c:f>
              <c:numCache>
                <c:formatCode>0.0000</c:formatCode>
                <c:ptCount val="20"/>
                <c:pt idx="0">
                  <c:v>3.8900000000000002E-3</c:v>
                </c:pt>
                <c:pt idx="1">
                  <c:v>1.0640000000000005E-2</c:v>
                </c:pt>
                <c:pt idx="2">
                  <c:v>2.2050000000000011E-2</c:v>
                </c:pt>
                <c:pt idx="3">
                  <c:v>7.1620000000000003E-2</c:v>
                </c:pt>
                <c:pt idx="4">
                  <c:v>5.0700000000000023E-2</c:v>
                </c:pt>
                <c:pt idx="5">
                  <c:v>7.7079999999999996E-2</c:v>
                </c:pt>
                <c:pt idx="6">
                  <c:v>0.10177000000000012</c:v>
                </c:pt>
                <c:pt idx="7">
                  <c:v>0.20387</c:v>
                </c:pt>
                <c:pt idx="8">
                  <c:v>7.7940000000000009E-2</c:v>
                </c:pt>
                <c:pt idx="9">
                  <c:v>2.8040000000000002E-2</c:v>
                </c:pt>
                <c:pt idx="10">
                  <c:v>1.9300000000000057E-2</c:v>
                </c:pt>
                <c:pt idx="11">
                  <c:v>2.8170000000000001E-2</c:v>
                </c:pt>
                <c:pt idx="12">
                  <c:v>2.7530000000000016E-2</c:v>
                </c:pt>
                <c:pt idx="13">
                  <c:v>7.980000000000027E-3</c:v>
                </c:pt>
                <c:pt idx="14">
                  <c:v>4.1300000000000104E-3</c:v>
                </c:pt>
                <c:pt idx="15">
                  <c:v>2.7000000000000066E-3</c:v>
                </c:pt>
                <c:pt idx="16">
                  <c:v>4.9730000000000191E-3</c:v>
                </c:pt>
                <c:pt idx="17">
                  <c:v>1.9518999999999998E-2</c:v>
                </c:pt>
                <c:pt idx="18">
                  <c:v>6.0250000000000034E-3</c:v>
                </c:pt>
                <c:pt idx="19">
                  <c:v>7.0108000000000123E-3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EBDF-4428-8CC3-84FBEF94F78B}"/>
            </c:ext>
          </c:extLst>
        </c:ser>
        <c:ser>
          <c:idx val="1"/>
          <c:order val="1"/>
          <c:tx>
            <c:strRef>
              <c:f>Sunflower!$A$20</c:f>
              <c:strCache>
                <c:ptCount val="1"/>
                <c:pt idx="0">
                  <c:v>Multan.</c:v>
                </c:pt>
              </c:strCache>
            </c:strRef>
          </c:tx>
          <c:cat>
            <c:strRef>
              <c:f>Sunflower!$B$18:$U$18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Sunflower!$B$20:$U$20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EBDF-4428-8CC3-84FBEF94F78B}"/>
            </c:ext>
          </c:extLst>
        </c:ser>
        <c:ser>
          <c:idx val="2"/>
          <c:order val="2"/>
          <c:tx>
            <c:strRef>
              <c:f>Sunflower!$A$21</c:f>
              <c:strCache>
                <c:ptCount val="1"/>
                <c:pt idx="0">
                  <c:v>Lodhran.</c:v>
                </c:pt>
              </c:strCache>
            </c:strRef>
          </c:tx>
          <c:cat>
            <c:strRef>
              <c:f>Sunflower!$B$18:$U$18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Sunflower!$B$21:$U$21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EBDF-4428-8CC3-84FBEF94F78B}"/>
            </c:ext>
          </c:extLst>
        </c:ser>
        <c:ser>
          <c:idx val="3"/>
          <c:order val="3"/>
          <c:tx>
            <c:strRef>
              <c:f>Sunflower!$A$22</c:f>
              <c:strCache>
                <c:ptCount val="1"/>
                <c:pt idx="0">
                  <c:v>Khanewal.</c:v>
                </c:pt>
              </c:strCache>
            </c:strRef>
          </c:tx>
          <c:cat>
            <c:strRef>
              <c:f>Sunflower!$B$18:$U$18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Sunflower!$B$22:$U$22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EBDF-4428-8CC3-84FBEF94F78B}"/>
            </c:ext>
          </c:extLst>
        </c:ser>
        <c:ser>
          <c:idx val="4"/>
          <c:order val="4"/>
          <c:tx>
            <c:strRef>
              <c:f>Sunflower!$A$23</c:f>
              <c:strCache>
                <c:ptCount val="1"/>
                <c:pt idx="0">
                  <c:v>Vehari.</c:v>
                </c:pt>
              </c:strCache>
            </c:strRef>
          </c:tx>
          <c:cat>
            <c:strRef>
              <c:f>Sunflower!$B$18:$U$18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Sunflower!$B$23:$U$23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EBDF-4428-8CC3-84FBEF94F78B}"/>
            </c:ext>
          </c:extLst>
        </c:ser>
        <c:ser>
          <c:idx val="5"/>
          <c:order val="5"/>
          <c:tx>
            <c:strRef>
              <c:f>Sunflower!$A$24</c:f>
              <c:strCache>
                <c:ptCount val="1"/>
                <c:pt idx="0">
                  <c:v>D.G.KHAN DIV.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strRef>
              <c:f>Sunflower!$B$18:$U$18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Sunflower!$B$24:$U$24</c:f>
              <c:numCache>
                <c:formatCode>0.0000</c:formatCode>
                <c:ptCount val="20"/>
                <c:pt idx="0">
                  <c:v>3.0600000000000085E-3</c:v>
                </c:pt>
                <c:pt idx="1">
                  <c:v>2.8200000000000052E-3</c:v>
                </c:pt>
                <c:pt idx="2">
                  <c:v>5.4900000000000114E-3</c:v>
                </c:pt>
                <c:pt idx="3">
                  <c:v>1.4449999999999998E-2</c:v>
                </c:pt>
                <c:pt idx="4">
                  <c:v>1.2560000000000003E-2</c:v>
                </c:pt>
                <c:pt idx="5">
                  <c:v>1.8179999999999998E-2</c:v>
                </c:pt>
                <c:pt idx="6">
                  <c:v>2.019E-2</c:v>
                </c:pt>
                <c:pt idx="7">
                  <c:v>6.4160000000000023E-2</c:v>
                </c:pt>
                <c:pt idx="8">
                  <c:v>3.1150000000000001E-2</c:v>
                </c:pt>
                <c:pt idx="9">
                  <c:v>2.7110000000000002E-2</c:v>
                </c:pt>
                <c:pt idx="10">
                  <c:v>2.7930000000000052E-2</c:v>
                </c:pt>
                <c:pt idx="11">
                  <c:v>4.1279999999999956E-2</c:v>
                </c:pt>
                <c:pt idx="12">
                  <c:v>3.9399999999999998E-2</c:v>
                </c:pt>
                <c:pt idx="13">
                  <c:v>3.4440000000000005E-2</c:v>
                </c:pt>
                <c:pt idx="14">
                  <c:v>2.2590000000000002E-2</c:v>
                </c:pt>
                <c:pt idx="15">
                  <c:v>2.1922999999999998E-2</c:v>
                </c:pt>
                <c:pt idx="16">
                  <c:v>2.4348999999999989E-2</c:v>
                </c:pt>
                <c:pt idx="17">
                  <c:v>4.3214999999999996E-2</c:v>
                </c:pt>
                <c:pt idx="18">
                  <c:v>3.6576000000000011E-2</c:v>
                </c:pt>
                <c:pt idx="19">
                  <c:v>5.5174359999999874E-2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EBDF-4428-8CC3-84FBEF94F78B}"/>
            </c:ext>
          </c:extLst>
        </c:ser>
        <c:ser>
          <c:idx val="6"/>
          <c:order val="6"/>
          <c:tx>
            <c:strRef>
              <c:f>Sunflower!$A$25</c:f>
              <c:strCache>
                <c:ptCount val="1"/>
                <c:pt idx="0">
                  <c:v>Muzaffargarh.</c:v>
                </c:pt>
              </c:strCache>
            </c:strRef>
          </c:tx>
          <c:cat>
            <c:strRef>
              <c:f>Sunflower!$B$18:$U$18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Sunflower!$B$25:$U$25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EBDF-4428-8CC3-84FBEF94F78B}"/>
            </c:ext>
          </c:extLst>
        </c:ser>
        <c:ser>
          <c:idx val="7"/>
          <c:order val="7"/>
          <c:tx>
            <c:strRef>
              <c:f>Sunflower!$A$26</c:f>
              <c:strCache>
                <c:ptCount val="1"/>
                <c:pt idx="0">
                  <c:v>Layyah.</c:v>
                </c:pt>
              </c:strCache>
            </c:strRef>
          </c:tx>
          <c:cat>
            <c:strRef>
              <c:f>Sunflower!$B$18:$U$18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Sunflower!$B$26:$U$26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7-EBDF-4428-8CC3-84FBEF94F78B}"/>
            </c:ext>
          </c:extLst>
        </c:ser>
        <c:ser>
          <c:idx val="8"/>
          <c:order val="8"/>
          <c:tx>
            <c:strRef>
              <c:f>Sunflower!$A$27</c:f>
              <c:strCache>
                <c:ptCount val="1"/>
                <c:pt idx="0">
                  <c:v>D.G.khan.</c:v>
                </c:pt>
              </c:strCache>
            </c:strRef>
          </c:tx>
          <c:cat>
            <c:strRef>
              <c:f>Sunflower!$B$18:$U$18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Sunflower!$B$27:$U$27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8-EBDF-4428-8CC3-84FBEF94F78B}"/>
            </c:ext>
          </c:extLst>
        </c:ser>
        <c:ser>
          <c:idx val="9"/>
          <c:order val="9"/>
          <c:tx>
            <c:strRef>
              <c:f>Sunflower!$A$28</c:f>
              <c:strCache>
                <c:ptCount val="1"/>
                <c:pt idx="0">
                  <c:v>Rajanpur.</c:v>
                </c:pt>
              </c:strCache>
            </c:strRef>
          </c:tx>
          <c:cat>
            <c:strRef>
              <c:f>Sunflower!$B$18:$U$18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Sunflower!$B$28:$U$28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9-EBDF-4428-8CC3-84FBEF94F78B}"/>
            </c:ext>
          </c:extLst>
        </c:ser>
        <c:ser>
          <c:idx val="10"/>
          <c:order val="10"/>
          <c:tx>
            <c:strRef>
              <c:f>Sunflower!$A$29</c:f>
              <c:strCache>
                <c:ptCount val="1"/>
                <c:pt idx="0">
                  <c:v>BAHAWALPUR DIV.</c:v>
                </c:pt>
              </c:strCache>
            </c:strRef>
          </c:tx>
          <c:spPr>
            <a:ln>
              <a:solidFill>
                <a:srgbClr val="7030A0"/>
              </a:solidFill>
            </a:ln>
          </c:spPr>
          <c:marker>
            <c:symbol val="none"/>
          </c:marker>
          <c:cat>
            <c:strRef>
              <c:f>Sunflower!$B$18:$U$18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Sunflower!$B$29:$U$29</c:f>
              <c:numCache>
                <c:formatCode>0.0000</c:formatCode>
                <c:ptCount val="20"/>
                <c:pt idx="0">
                  <c:v>4.3600000000000002E-3</c:v>
                </c:pt>
                <c:pt idx="1">
                  <c:v>8.040000000000002E-3</c:v>
                </c:pt>
                <c:pt idx="2">
                  <c:v>2.2020000000000001E-2</c:v>
                </c:pt>
                <c:pt idx="3">
                  <c:v>3.0600000000000002E-2</c:v>
                </c:pt>
                <c:pt idx="4">
                  <c:v>2.0129999999999988E-2</c:v>
                </c:pt>
                <c:pt idx="5">
                  <c:v>2.5860000000000001E-2</c:v>
                </c:pt>
                <c:pt idx="6">
                  <c:v>3.2250000000000015E-2</c:v>
                </c:pt>
                <c:pt idx="7">
                  <c:v>5.1119999999999999E-2</c:v>
                </c:pt>
                <c:pt idx="8">
                  <c:v>2.0420000000000001E-2</c:v>
                </c:pt>
                <c:pt idx="9">
                  <c:v>8.9300000000000004E-3</c:v>
                </c:pt>
                <c:pt idx="10">
                  <c:v>8.3600000000000375E-3</c:v>
                </c:pt>
                <c:pt idx="11">
                  <c:v>1.9940000000000069E-2</c:v>
                </c:pt>
                <c:pt idx="12">
                  <c:v>1.9510000000000041E-2</c:v>
                </c:pt>
                <c:pt idx="13">
                  <c:v>8.7600000000000004E-3</c:v>
                </c:pt>
                <c:pt idx="14">
                  <c:v>7.6600000000000001E-3</c:v>
                </c:pt>
                <c:pt idx="15">
                  <c:v>4.0040000000000023E-3</c:v>
                </c:pt>
                <c:pt idx="16">
                  <c:v>4.3000000000000104E-3</c:v>
                </c:pt>
                <c:pt idx="17">
                  <c:v>1.1578000000000001E-2</c:v>
                </c:pt>
                <c:pt idx="18">
                  <c:v>7.8420000000000104E-3</c:v>
                </c:pt>
                <c:pt idx="19">
                  <c:v>3.3548699999999998E-3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A-EBDF-4428-8CC3-84FBEF94F78B}"/>
            </c:ext>
          </c:extLst>
        </c:ser>
        <c:ser>
          <c:idx val="11"/>
          <c:order val="11"/>
          <c:tx>
            <c:strRef>
              <c:f>Sunflower!$A$30</c:f>
              <c:strCache>
                <c:ptCount val="1"/>
                <c:pt idx="0">
                  <c:v>Bahawalpur.</c:v>
                </c:pt>
              </c:strCache>
            </c:strRef>
          </c:tx>
          <c:cat>
            <c:strRef>
              <c:f>Sunflower!$B$18:$U$18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Sunflower!$B$30:$U$30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B-EBDF-4428-8CC3-84FBEF94F78B}"/>
            </c:ext>
          </c:extLst>
        </c:ser>
        <c:ser>
          <c:idx val="12"/>
          <c:order val="12"/>
          <c:tx>
            <c:strRef>
              <c:f>Sunflower!$A$31</c:f>
              <c:strCache>
                <c:ptCount val="1"/>
                <c:pt idx="0">
                  <c:v>Rahim Yar Khan</c:v>
                </c:pt>
              </c:strCache>
            </c:strRef>
          </c:tx>
          <c:cat>
            <c:strRef>
              <c:f>Sunflower!$B$18:$U$18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Sunflower!$B$31:$U$31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C-EBDF-4428-8CC3-84FBEF94F78B}"/>
            </c:ext>
          </c:extLst>
        </c:ser>
        <c:ser>
          <c:idx val="13"/>
          <c:order val="13"/>
          <c:tx>
            <c:strRef>
              <c:f>Sunflower!$A$32</c:f>
              <c:strCache>
                <c:ptCount val="1"/>
                <c:pt idx="0">
                  <c:v>Bahawalnagar.</c:v>
                </c:pt>
              </c:strCache>
            </c:strRef>
          </c:tx>
          <c:cat>
            <c:strRef>
              <c:f>Sunflower!$B$18:$U$18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Sunflower!$B$32:$U$32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D-EBDF-4428-8CC3-84FBEF94F78B}"/>
            </c:ext>
          </c:extLst>
        </c:ser>
        <c:ser>
          <c:idx val="14"/>
          <c:order val="14"/>
          <c:tx>
            <c:strRef>
              <c:f>Sunflower!$A$33</c:f>
              <c:strCache>
                <c:ptCount val="1"/>
                <c:pt idx="0">
                  <c:v> SOUTH PUNJAB</c:v>
                </c:pt>
              </c:strCache>
            </c:strRef>
          </c:tx>
          <c:spPr>
            <a:ln>
              <a:solidFill>
                <a:srgbClr val="00B050"/>
              </a:solidFill>
            </a:ln>
          </c:spPr>
          <c:marker>
            <c:symbol val="none"/>
          </c:marker>
          <c:cat>
            <c:strRef>
              <c:f>Sunflower!$B$18:$U$18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Sunflower!$B$33:$U$33</c:f>
              <c:numCache>
                <c:formatCode>0.0000</c:formatCode>
                <c:ptCount val="20"/>
                <c:pt idx="0">
                  <c:v>1.1310000000000001E-2</c:v>
                </c:pt>
                <c:pt idx="1">
                  <c:v>2.1500000000000002E-2</c:v>
                </c:pt>
                <c:pt idx="2">
                  <c:v>4.9560000000000104E-2</c:v>
                </c:pt>
                <c:pt idx="3">
                  <c:v>0.11667000000000002</c:v>
                </c:pt>
                <c:pt idx="4">
                  <c:v>8.3390000000000047E-2</c:v>
                </c:pt>
                <c:pt idx="5">
                  <c:v>0.12112000000000023</c:v>
                </c:pt>
                <c:pt idx="6">
                  <c:v>0.15421000000000054</c:v>
                </c:pt>
                <c:pt idx="7">
                  <c:v>0.31915000000000032</c:v>
                </c:pt>
                <c:pt idx="8">
                  <c:v>0.12950999999999999</c:v>
                </c:pt>
                <c:pt idx="9">
                  <c:v>6.4079999999999998E-2</c:v>
                </c:pt>
                <c:pt idx="10">
                  <c:v>5.5590000000000014E-2</c:v>
                </c:pt>
                <c:pt idx="11">
                  <c:v>8.9390000000000025E-2</c:v>
                </c:pt>
                <c:pt idx="12">
                  <c:v>8.6440000000000031E-2</c:v>
                </c:pt>
                <c:pt idx="13">
                  <c:v>5.1180000000000003E-2</c:v>
                </c:pt>
                <c:pt idx="14">
                  <c:v>3.4380000000000001E-2</c:v>
                </c:pt>
                <c:pt idx="15">
                  <c:v>2.8627E-2</c:v>
                </c:pt>
                <c:pt idx="16">
                  <c:v>3.3621999999999999E-2</c:v>
                </c:pt>
                <c:pt idx="17">
                  <c:v>7.4312000000000308E-2</c:v>
                </c:pt>
                <c:pt idx="18">
                  <c:v>5.0443000000000002E-2</c:v>
                </c:pt>
                <c:pt idx="19">
                  <c:v>6.5540029999999999E-2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E-EBDF-4428-8CC3-84FBEF94F7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34419712"/>
        <c:axId val="234421248"/>
      </c:lineChart>
      <c:catAx>
        <c:axId val="2344197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34421248"/>
        <c:crosses val="autoZero"/>
        <c:auto val="1"/>
        <c:lblAlgn val="ctr"/>
        <c:lblOffset val="100"/>
        <c:noMultiLvlLbl val="0"/>
      </c:catAx>
      <c:valAx>
        <c:axId val="234421248"/>
        <c:scaling>
          <c:orientation val="minMax"/>
        </c:scaling>
        <c:delete val="0"/>
        <c:axPos val="l"/>
        <c:majorGridlines/>
        <c:numFmt formatCode="0.0000" sourceLinked="1"/>
        <c:majorTickMark val="out"/>
        <c:minorTickMark val="none"/>
        <c:tickLblPos val="nextTo"/>
        <c:crossAx val="23441971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3292807435767868"/>
          <c:y val="0.41998550554315084"/>
          <c:w val="0.16554287365455445"/>
          <c:h val="0.17992948642613751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5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Sunflower!$A$36</c:f>
              <c:strCache>
                <c:ptCount val="1"/>
                <c:pt idx="0">
                  <c:v>MULTAN DIV.</c:v>
                </c:pt>
              </c:strCache>
            </c:strRef>
          </c:tx>
          <c:marker>
            <c:symbol val="none"/>
          </c:marker>
          <c:cat>
            <c:strRef>
              <c:f>Sunflower!$B$35:$U$35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Sunflower!$B$36:$U$36</c:f>
              <c:numCache>
                <c:formatCode>0.00</c:formatCode>
                <c:ptCount val="10"/>
                <c:pt idx="0">
                  <c:v>27.5</c:v>
                </c:pt>
                <c:pt idx="1">
                  <c:v>24.36</c:v>
                </c:pt>
                <c:pt idx="2">
                  <c:v>23.34</c:v>
                </c:pt>
                <c:pt idx="3">
                  <c:v>24.86</c:v>
                </c:pt>
                <c:pt idx="4">
                  <c:v>22.58</c:v>
                </c:pt>
                <c:pt idx="5">
                  <c:v>20.967652173912956</c:v>
                </c:pt>
                <c:pt idx="6">
                  <c:v>21.664490406504065</c:v>
                </c:pt>
                <c:pt idx="7">
                  <c:v>24.238843476245652</c:v>
                </c:pt>
                <c:pt idx="8">
                  <c:v>19.806355828220891</c:v>
                </c:pt>
                <c:pt idx="9">
                  <c:v>23.900413996691686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9FFF-456E-AE46-6D7E56E74024}"/>
            </c:ext>
          </c:extLst>
        </c:ser>
        <c:ser>
          <c:idx val="1"/>
          <c:order val="1"/>
          <c:tx>
            <c:strRef>
              <c:f>Sunflower!$A$37</c:f>
              <c:strCache>
                <c:ptCount val="1"/>
                <c:pt idx="0">
                  <c:v>Multan.</c:v>
                </c:pt>
              </c:strCache>
            </c:strRef>
          </c:tx>
          <c:cat>
            <c:strRef>
              <c:f>Sunflower!$B$35:$U$35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Sunflower!$B$37:$U$37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9FFF-456E-AE46-6D7E56E74024}"/>
            </c:ext>
          </c:extLst>
        </c:ser>
        <c:ser>
          <c:idx val="2"/>
          <c:order val="2"/>
          <c:tx>
            <c:strRef>
              <c:f>Sunflower!$A$38</c:f>
              <c:strCache>
                <c:ptCount val="1"/>
                <c:pt idx="0">
                  <c:v>Lodhran.</c:v>
                </c:pt>
              </c:strCache>
            </c:strRef>
          </c:tx>
          <c:cat>
            <c:strRef>
              <c:f>Sunflower!$B$35:$U$35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Sunflower!$B$38:$U$38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9FFF-456E-AE46-6D7E56E74024}"/>
            </c:ext>
          </c:extLst>
        </c:ser>
        <c:ser>
          <c:idx val="3"/>
          <c:order val="3"/>
          <c:tx>
            <c:strRef>
              <c:f>Sunflower!$A$39</c:f>
              <c:strCache>
                <c:ptCount val="1"/>
                <c:pt idx="0">
                  <c:v>Khanewal.</c:v>
                </c:pt>
              </c:strCache>
            </c:strRef>
          </c:tx>
          <c:cat>
            <c:strRef>
              <c:f>Sunflower!$B$35:$U$35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Sunflower!$B$39:$U$39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9FFF-456E-AE46-6D7E56E74024}"/>
            </c:ext>
          </c:extLst>
        </c:ser>
        <c:ser>
          <c:idx val="4"/>
          <c:order val="4"/>
          <c:tx>
            <c:strRef>
              <c:f>Sunflower!$A$40</c:f>
              <c:strCache>
                <c:ptCount val="1"/>
                <c:pt idx="0">
                  <c:v>Vehari.</c:v>
                </c:pt>
              </c:strCache>
            </c:strRef>
          </c:tx>
          <c:cat>
            <c:strRef>
              <c:f>Sunflower!$B$35:$U$35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Sunflower!$B$40:$U$40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9FFF-456E-AE46-6D7E56E74024}"/>
            </c:ext>
          </c:extLst>
        </c:ser>
        <c:ser>
          <c:idx val="5"/>
          <c:order val="5"/>
          <c:tx>
            <c:strRef>
              <c:f>Sunflower!$A$41</c:f>
              <c:strCache>
                <c:ptCount val="1"/>
                <c:pt idx="0">
                  <c:v>D.G.KHAN DIV.</c:v>
                </c:pt>
              </c:strCache>
            </c:strRef>
          </c:tx>
          <c:marker>
            <c:symbol val="none"/>
          </c:marker>
          <c:cat>
            <c:strRef>
              <c:f>Sunflower!$B$35:$U$35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Sunflower!$B$41:$U$41</c:f>
              <c:numCache>
                <c:formatCode>0.00</c:formatCode>
                <c:ptCount val="10"/>
                <c:pt idx="0">
                  <c:v>19.350000000000001</c:v>
                </c:pt>
                <c:pt idx="1">
                  <c:v>23.12</c:v>
                </c:pt>
                <c:pt idx="2">
                  <c:v>19.5</c:v>
                </c:pt>
                <c:pt idx="3">
                  <c:v>22.57</c:v>
                </c:pt>
                <c:pt idx="4">
                  <c:v>18.29</c:v>
                </c:pt>
                <c:pt idx="5">
                  <c:v>22.01008079142623</c:v>
                </c:pt>
                <c:pt idx="6">
                  <c:v>19.881096150915788</c:v>
                </c:pt>
                <c:pt idx="7">
                  <c:v>21.512351684286831</c:v>
                </c:pt>
                <c:pt idx="8">
                  <c:v>21.637098520644845</c:v>
                </c:pt>
                <c:pt idx="9">
                  <c:v>24.686151752976738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9FFF-456E-AE46-6D7E56E74024}"/>
            </c:ext>
          </c:extLst>
        </c:ser>
        <c:ser>
          <c:idx val="6"/>
          <c:order val="6"/>
          <c:tx>
            <c:strRef>
              <c:f>Sunflower!$A$42</c:f>
              <c:strCache>
                <c:ptCount val="1"/>
                <c:pt idx="0">
                  <c:v>Muzaffargarh.</c:v>
                </c:pt>
              </c:strCache>
            </c:strRef>
          </c:tx>
          <c:cat>
            <c:strRef>
              <c:f>Sunflower!$B$35:$U$35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Sunflower!$B$42:$U$42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9FFF-456E-AE46-6D7E56E74024}"/>
            </c:ext>
          </c:extLst>
        </c:ser>
        <c:ser>
          <c:idx val="7"/>
          <c:order val="7"/>
          <c:tx>
            <c:strRef>
              <c:f>Sunflower!$A$43</c:f>
              <c:strCache>
                <c:ptCount val="1"/>
                <c:pt idx="0">
                  <c:v>Layyah.</c:v>
                </c:pt>
              </c:strCache>
            </c:strRef>
          </c:tx>
          <c:cat>
            <c:strRef>
              <c:f>Sunflower!$B$35:$U$35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Sunflower!$B$43:$U$43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7-9FFF-456E-AE46-6D7E56E74024}"/>
            </c:ext>
          </c:extLst>
        </c:ser>
        <c:ser>
          <c:idx val="8"/>
          <c:order val="8"/>
          <c:tx>
            <c:strRef>
              <c:f>Sunflower!$A$44</c:f>
              <c:strCache>
                <c:ptCount val="1"/>
                <c:pt idx="0">
                  <c:v>D.G.khan.</c:v>
                </c:pt>
              </c:strCache>
            </c:strRef>
          </c:tx>
          <c:cat>
            <c:strRef>
              <c:f>Sunflower!$B$35:$U$35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Sunflower!$B$44:$U$44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8-9FFF-456E-AE46-6D7E56E74024}"/>
            </c:ext>
          </c:extLst>
        </c:ser>
        <c:ser>
          <c:idx val="9"/>
          <c:order val="9"/>
          <c:tx>
            <c:strRef>
              <c:f>Sunflower!$A$45</c:f>
              <c:strCache>
                <c:ptCount val="1"/>
                <c:pt idx="0">
                  <c:v>Rajanpur.</c:v>
                </c:pt>
              </c:strCache>
            </c:strRef>
          </c:tx>
          <c:cat>
            <c:strRef>
              <c:f>Sunflower!$B$35:$U$35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Sunflower!$B$45:$U$45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9-9FFF-456E-AE46-6D7E56E74024}"/>
            </c:ext>
          </c:extLst>
        </c:ser>
        <c:ser>
          <c:idx val="10"/>
          <c:order val="10"/>
          <c:tx>
            <c:strRef>
              <c:f>Sunflower!$A$46</c:f>
              <c:strCache>
                <c:ptCount val="1"/>
                <c:pt idx="0">
                  <c:v>BAHAWALPUR. DIV</c:v>
                </c:pt>
              </c:strCache>
            </c:strRef>
          </c:tx>
          <c:marker>
            <c:symbol val="none"/>
          </c:marker>
          <c:cat>
            <c:strRef>
              <c:f>Sunflower!$B$35:$U$35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Sunflower!$B$46:$U$46</c:f>
              <c:numCache>
                <c:formatCode>0.00</c:formatCode>
                <c:ptCount val="10"/>
                <c:pt idx="0">
                  <c:v>15.89</c:v>
                </c:pt>
                <c:pt idx="1">
                  <c:v>18.979999999999986</c:v>
                </c:pt>
                <c:pt idx="2">
                  <c:v>17.34</c:v>
                </c:pt>
                <c:pt idx="3">
                  <c:v>19.399999999999999</c:v>
                </c:pt>
                <c:pt idx="4">
                  <c:v>17.850000000000001</c:v>
                </c:pt>
                <c:pt idx="5">
                  <c:v>19.629490942360476</c:v>
                </c:pt>
                <c:pt idx="6">
                  <c:v>20.004445216183289</c:v>
                </c:pt>
                <c:pt idx="7">
                  <c:v>19.46033726474268</c:v>
                </c:pt>
                <c:pt idx="8">
                  <c:v>20.477861988304095</c:v>
                </c:pt>
                <c:pt idx="9">
                  <c:v>19.561191956474431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A-9FFF-456E-AE46-6D7E56E74024}"/>
            </c:ext>
          </c:extLst>
        </c:ser>
        <c:ser>
          <c:idx val="11"/>
          <c:order val="11"/>
          <c:tx>
            <c:strRef>
              <c:f>Sunflower!$A$47</c:f>
              <c:strCache>
                <c:ptCount val="1"/>
                <c:pt idx="0">
                  <c:v>Bahawalpur.</c:v>
                </c:pt>
              </c:strCache>
            </c:strRef>
          </c:tx>
          <c:cat>
            <c:strRef>
              <c:f>Sunflower!$B$35:$U$35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Sunflower!$B$47:$U$47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B-9FFF-456E-AE46-6D7E56E74024}"/>
            </c:ext>
          </c:extLst>
        </c:ser>
        <c:ser>
          <c:idx val="12"/>
          <c:order val="12"/>
          <c:tx>
            <c:strRef>
              <c:f>Sunflower!$A$48</c:f>
              <c:strCache>
                <c:ptCount val="1"/>
                <c:pt idx="0">
                  <c:v>Rahim Yar Khan</c:v>
                </c:pt>
              </c:strCache>
            </c:strRef>
          </c:tx>
          <c:cat>
            <c:strRef>
              <c:f>Sunflower!$B$35:$U$35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Sunflower!$B$48:$U$48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C-9FFF-456E-AE46-6D7E56E74024}"/>
            </c:ext>
          </c:extLst>
        </c:ser>
        <c:ser>
          <c:idx val="13"/>
          <c:order val="13"/>
          <c:tx>
            <c:strRef>
              <c:f>Sunflower!$A$49</c:f>
              <c:strCache>
                <c:ptCount val="1"/>
                <c:pt idx="0">
                  <c:v>Bahawalnagar.</c:v>
                </c:pt>
              </c:strCache>
            </c:strRef>
          </c:tx>
          <c:cat>
            <c:strRef>
              <c:f>Sunflower!$B$35:$U$35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Sunflower!$B$49:$U$49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D-9FFF-456E-AE46-6D7E56E74024}"/>
            </c:ext>
          </c:extLst>
        </c:ser>
        <c:ser>
          <c:idx val="14"/>
          <c:order val="14"/>
          <c:tx>
            <c:strRef>
              <c:f>Sunflower!$A$50</c:f>
              <c:strCache>
                <c:ptCount val="1"/>
                <c:pt idx="0">
                  <c:v>South Punjab</c:v>
                </c:pt>
              </c:strCache>
            </c:strRef>
          </c:tx>
          <c:marker>
            <c:symbol val="none"/>
          </c:marker>
          <c:cat>
            <c:strRef>
              <c:f>Sunflower!$B$35:$U$35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Sunflower!$B$50:$U$50</c:f>
              <c:numCache>
                <c:formatCode>0.00</c:formatCode>
                <c:ptCount val="10"/>
                <c:pt idx="0">
                  <c:v>20.807031014249791</c:v>
                </c:pt>
                <c:pt idx="1">
                  <c:v>22.388864915396844</c:v>
                </c:pt>
                <c:pt idx="2">
                  <c:v>19.988783704470805</c:v>
                </c:pt>
                <c:pt idx="3">
                  <c:v>22.26359084266911</c:v>
                </c:pt>
                <c:pt idx="4">
                  <c:v>18.612021822590435</c:v>
                </c:pt>
                <c:pt idx="5">
                  <c:v>21.543624729642431</c:v>
                </c:pt>
                <c:pt idx="6">
                  <c:v>20.142225839631489</c:v>
                </c:pt>
                <c:pt idx="7">
                  <c:v>21.798273451870021</c:v>
                </c:pt>
                <c:pt idx="8">
                  <c:v>21.216151585557302</c:v>
                </c:pt>
                <c:pt idx="9">
                  <c:v>24.275226152761324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E-9FFF-456E-AE46-6D7E56E740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35038592"/>
        <c:axId val="235040128"/>
      </c:lineChart>
      <c:catAx>
        <c:axId val="2350385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35040128"/>
        <c:crosses val="autoZero"/>
        <c:auto val="1"/>
        <c:lblAlgn val="ctr"/>
        <c:lblOffset val="100"/>
        <c:noMultiLvlLbl val="0"/>
      </c:catAx>
      <c:valAx>
        <c:axId val="235040128"/>
        <c:scaling>
          <c:orientation val="minMax"/>
        </c:scaling>
        <c:delete val="0"/>
        <c:axPos val="l"/>
        <c:majorGridlines/>
        <c:numFmt formatCode="0.00" sourceLinked="1"/>
        <c:majorTickMark val="out"/>
        <c:minorTickMark val="none"/>
        <c:tickLblPos val="nextTo"/>
        <c:crossAx val="235038592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5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7929110212574776E-2"/>
          <c:y val="2.8036665871311556E-2"/>
          <c:w val="0.93895308694521296"/>
          <c:h val="0.85794619422572183"/>
        </c:manualLayout>
      </c:layout>
      <c:lineChart>
        <c:grouping val="standard"/>
        <c:varyColors val="0"/>
        <c:ser>
          <c:idx val="0"/>
          <c:order val="0"/>
          <c:tx>
            <c:strRef>
              <c:f>Sunflower!$A$36</c:f>
              <c:strCache>
                <c:ptCount val="1"/>
                <c:pt idx="0">
                  <c:v>MULTAN DIV.</c:v>
                </c:pt>
              </c:strCache>
            </c:strRef>
          </c:tx>
          <c:spPr>
            <a:ln>
              <a:solidFill>
                <a:srgbClr val="00B0F0"/>
              </a:solidFill>
            </a:ln>
          </c:spPr>
          <c:marker>
            <c:symbol val="none"/>
          </c:marker>
          <c:cat>
            <c:strRef>
              <c:f>Sunflower!$B$35:$U$35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Sunflower!$B$36:$U$36</c:f>
              <c:numCache>
                <c:formatCode>0.00</c:formatCode>
                <c:ptCount val="20"/>
                <c:pt idx="0">
                  <c:v>13.860000000000024</c:v>
                </c:pt>
                <c:pt idx="1">
                  <c:v>13.93</c:v>
                </c:pt>
                <c:pt idx="2">
                  <c:v>14.6</c:v>
                </c:pt>
                <c:pt idx="3">
                  <c:v>15.22</c:v>
                </c:pt>
                <c:pt idx="4">
                  <c:v>16.8</c:v>
                </c:pt>
                <c:pt idx="5">
                  <c:v>17.739999999999988</c:v>
                </c:pt>
                <c:pt idx="6">
                  <c:v>18.779999999999987</c:v>
                </c:pt>
                <c:pt idx="7">
                  <c:v>24.71</c:v>
                </c:pt>
                <c:pt idx="8">
                  <c:v>22.79</c:v>
                </c:pt>
                <c:pt idx="9">
                  <c:v>22.150000000000031</c:v>
                </c:pt>
                <c:pt idx="10">
                  <c:v>27.5</c:v>
                </c:pt>
                <c:pt idx="11">
                  <c:v>24.36</c:v>
                </c:pt>
                <c:pt idx="12">
                  <c:v>23.34</c:v>
                </c:pt>
                <c:pt idx="13">
                  <c:v>24.86</c:v>
                </c:pt>
                <c:pt idx="14">
                  <c:v>22.58</c:v>
                </c:pt>
                <c:pt idx="15">
                  <c:v>20.967652173912981</c:v>
                </c:pt>
                <c:pt idx="16">
                  <c:v>21.664490406504065</c:v>
                </c:pt>
                <c:pt idx="17">
                  <c:v>24.238843476245652</c:v>
                </c:pt>
                <c:pt idx="18">
                  <c:v>19.806355828220891</c:v>
                </c:pt>
                <c:pt idx="19">
                  <c:v>23.900413996691686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06AF-472F-B265-9328F33FE708}"/>
            </c:ext>
          </c:extLst>
        </c:ser>
        <c:ser>
          <c:idx val="1"/>
          <c:order val="1"/>
          <c:tx>
            <c:strRef>
              <c:f>Sunflower!$A$37</c:f>
              <c:strCache>
                <c:ptCount val="1"/>
                <c:pt idx="0">
                  <c:v>Multan.</c:v>
                </c:pt>
              </c:strCache>
            </c:strRef>
          </c:tx>
          <c:cat>
            <c:strRef>
              <c:f>Sunflower!$B$35:$U$35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Sunflower!$B$37:$U$37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06AF-472F-B265-9328F33FE708}"/>
            </c:ext>
          </c:extLst>
        </c:ser>
        <c:ser>
          <c:idx val="2"/>
          <c:order val="2"/>
          <c:tx>
            <c:strRef>
              <c:f>Sunflower!$A$38</c:f>
              <c:strCache>
                <c:ptCount val="1"/>
                <c:pt idx="0">
                  <c:v>Lodhran.</c:v>
                </c:pt>
              </c:strCache>
            </c:strRef>
          </c:tx>
          <c:cat>
            <c:strRef>
              <c:f>Sunflower!$B$35:$U$35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Sunflower!$B$38:$U$38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06AF-472F-B265-9328F33FE708}"/>
            </c:ext>
          </c:extLst>
        </c:ser>
        <c:ser>
          <c:idx val="3"/>
          <c:order val="3"/>
          <c:tx>
            <c:strRef>
              <c:f>Sunflower!$A$39</c:f>
              <c:strCache>
                <c:ptCount val="1"/>
                <c:pt idx="0">
                  <c:v>Khanewal.</c:v>
                </c:pt>
              </c:strCache>
            </c:strRef>
          </c:tx>
          <c:cat>
            <c:strRef>
              <c:f>Sunflower!$B$35:$U$35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Sunflower!$B$39:$U$39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06AF-472F-B265-9328F33FE708}"/>
            </c:ext>
          </c:extLst>
        </c:ser>
        <c:ser>
          <c:idx val="4"/>
          <c:order val="4"/>
          <c:tx>
            <c:strRef>
              <c:f>Sunflower!$A$40</c:f>
              <c:strCache>
                <c:ptCount val="1"/>
                <c:pt idx="0">
                  <c:v>Vehari.</c:v>
                </c:pt>
              </c:strCache>
            </c:strRef>
          </c:tx>
          <c:cat>
            <c:strRef>
              <c:f>Sunflower!$B$35:$U$35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Sunflower!$B$40:$U$40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06AF-472F-B265-9328F33FE708}"/>
            </c:ext>
          </c:extLst>
        </c:ser>
        <c:ser>
          <c:idx val="5"/>
          <c:order val="5"/>
          <c:tx>
            <c:strRef>
              <c:f>Sunflower!$A$41</c:f>
              <c:strCache>
                <c:ptCount val="1"/>
                <c:pt idx="0">
                  <c:v>D.G.KHAN DIV.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strRef>
              <c:f>Sunflower!$B$35:$U$35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Sunflower!$B$41:$U$41</c:f>
              <c:numCache>
                <c:formatCode>0.00</c:formatCode>
                <c:ptCount val="20"/>
                <c:pt idx="0">
                  <c:v>13.48</c:v>
                </c:pt>
                <c:pt idx="1">
                  <c:v>13.3</c:v>
                </c:pt>
                <c:pt idx="2">
                  <c:v>14.46</c:v>
                </c:pt>
                <c:pt idx="3">
                  <c:v>14.18</c:v>
                </c:pt>
                <c:pt idx="4">
                  <c:v>16.09</c:v>
                </c:pt>
                <c:pt idx="5">
                  <c:v>15.46</c:v>
                </c:pt>
                <c:pt idx="6">
                  <c:v>16.75</c:v>
                </c:pt>
                <c:pt idx="7">
                  <c:v>21.59</c:v>
                </c:pt>
                <c:pt idx="8">
                  <c:v>22.03</c:v>
                </c:pt>
                <c:pt idx="9">
                  <c:v>20.7</c:v>
                </c:pt>
                <c:pt idx="10">
                  <c:v>19.350000000000001</c:v>
                </c:pt>
                <c:pt idx="11">
                  <c:v>23.12</c:v>
                </c:pt>
                <c:pt idx="12">
                  <c:v>19.5</c:v>
                </c:pt>
                <c:pt idx="13">
                  <c:v>22.57</c:v>
                </c:pt>
                <c:pt idx="14">
                  <c:v>18.29</c:v>
                </c:pt>
                <c:pt idx="15">
                  <c:v>22.01008079142623</c:v>
                </c:pt>
                <c:pt idx="16">
                  <c:v>19.881096150915788</c:v>
                </c:pt>
                <c:pt idx="17">
                  <c:v>21.512351684286831</c:v>
                </c:pt>
                <c:pt idx="18">
                  <c:v>21.637098520644809</c:v>
                </c:pt>
                <c:pt idx="19">
                  <c:v>24.686151752976738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06AF-472F-B265-9328F33FE708}"/>
            </c:ext>
          </c:extLst>
        </c:ser>
        <c:ser>
          <c:idx val="6"/>
          <c:order val="6"/>
          <c:tx>
            <c:strRef>
              <c:f>Sunflower!$A$42</c:f>
              <c:strCache>
                <c:ptCount val="1"/>
                <c:pt idx="0">
                  <c:v>Muzaffargarh.</c:v>
                </c:pt>
              </c:strCache>
            </c:strRef>
          </c:tx>
          <c:cat>
            <c:strRef>
              <c:f>Sunflower!$B$35:$U$35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Sunflower!$B$42:$U$42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06AF-472F-B265-9328F33FE708}"/>
            </c:ext>
          </c:extLst>
        </c:ser>
        <c:ser>
          <c:idx val="7"/>
          <c:order val="7"/>
          <c:tx>
            <c:strRef>
              <c:f>Sunflower!$A$43</c:f>
              <c:strCache>
                <c:ptCount val="1"/>
                <c:pt idx="0">
                  <c:v>Layyah.</c:v>
                </c:pt>
              </c:strCache>
            </c:strRef>
          </c:tx>
          <c:cat>
            <c:strRef>
              <c:f>Sunflower!$B$35:$U$35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Sunflower!$B$43:$U$43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7-06AF-472F-B265-9328F33FE708}"/>
            </c:ext>
          </c:extLst>
        </c:ser>
        <c:ser>
          <c:idx val="8"/>
          <c:order val="8"/>
          <c:tx>
            <c:strRef>
              <c:f>Sunflower!$A$44</c:f>
              <c:strCache>
                <c:ptCount val="1"/>
                <c:pt idx="0">
                  <c:v>D.G.khan.</c:v>
                </c:pt>
              </c:strCache>
            </c:strRef>
          </c:tx>
          <c:cat>
            <c:strRef>
              <c:f>Sunflower!$B$35:$U$35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Sunflower!$B$44:$U$44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8-06AF-472F-B265-9328F33FE708}"/>
            </c:ext>
          </c:extLst>
        </c:ser>
        <c:ser>
          <c:idx val="9"/>
          <c:order val="9"/>
          <c:tx>
            <c:strRef>
              <c:f>Sunflower!$A$45</c:f>
              <c:strCache>
                <c:ptCount val="1"/>
                <c:pt idx="0">
                  <c:v>Rajanpur.</c:v>
                </c:pt>
              </c:strCache>
            </c:strRef>
          </c:tx>
          <c:cat>
            <c:strRef>
              <c:f>Sunflower!$B$35:$U$35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Sunflower!$B$45:$U$45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9-06AF-472F-B265-9328F33FE708}"/>
            </c:ext>
          </c:extLst>
        </c:ser>
        <c:ser>
          <c:idx val="10"/>
          <c:order val="10"/>
          <c:tx>
            <c:strRef>
              <c:f>Sunflower!$A$46</c:f>
              <c:strCache>
                <c:ptCount val="1"/>
                <c:pt idx="0">
                  <c:v>BAHAWALPUR DIV.</c:v>
                </c:pt>
              </c:strCache>
            </c:strRef>
          </c:tx>
          <c:spPr>
            <a:ln>
              <a:solidFill>
                <a:srgbClr val="7030A0"/>
              </a:solidFill>
            </a:ln>
          </c:spPr>
          <c:marker>
            <c:symbol val="none"/>
          </c:marker>
          <c:cat>
            <c:strRef>
              <c:f>Sunflower!$B$35:$U$35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Sunflower!$B$46:$U$46</c:f>
              <c:numCache>
                <c:formatCode>0.00</c:formatCode>
                <c:ptCount val="20"/>
                <c:pt idx="0">
                  <c:v>16.34</c:v>
                </c:pt>
                <c:pt idx="1">
                  <c:v>16.7</c:v>
                </c:pt>
                <c:pt idx="2">
                  <c:v>18.829999999999988</c:v>
                </c:pt>
                <c:pt idx="3">
                  <c:v>18.979999999999986</c:v>
                </c:pt>
                <c:pt idx="4">
                  <c:v>16.22</c:v>
                </c:pt>
                <c:pt idx="5">
                  <c:v>20.03</c:v>
                </c:pt>
                <c:pt idx="6">
                  <c:v>20.309999999999999</c:v>
                </c:pt>
                <c:pt idx="7">
                  <c:v>20.350000000000001</c:v>
                </c:pt>
                <c:pt idx="8">
                  <c:v>18.739999999999988</c:v>
                </c:pt>
                <c:pt idx="9">
                  <c:v>17.16</c:v>
                </c:pt>
                <c:pt idx="10">
                  <c:v>15.89</c:v>
                </c:pt>
                <c:pt idx="11">
                  <c:v>18.979999999999986</c:v>
                </c:pt>
                <c:pt idx="12">
                  <c:v>17.34</c:v>
                </c:pt>
                <c:pt idx="13">
                  <c:v>19.399999999999999</c:v>
                </c:pt>
                <c:pt idx="14">
                  <c:v>17.850000000000001</c:v>
                </c:pt>
                <c:pt idx="15">
                  <c:v>19.629490942360476</c:v>
                </c:pt>
                <c:pt idx="16">
                  <c:v>20.004445216183303</c:v>
                </c:pt>
                <c:pt idx="17">
                  <c:v>19.460337264742716</c:v>
                </c:pt>
                <c:pt idx="18">
                  <c:v>20.477861988304095</c:v>
                </c:pt>
                <c:pt idx="19">
                  <c:v>19.561191956474431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A-06AF-472F-B265-9328F33FE708}"/>
            </c:ext>
          </c:extLst>
        </c:ser>
        <c:ser>
          <c:idx val="11"/>
          <c:order val="11"/>
          <c:tx>
            <c:strRef>
              <c:f>Sunflower!$A$47</c:f>
              <c:strCache>
                <c:ptCount val="1"/>
                <c:pt idx="0">
                  <c:v>Bahawalpur.</c:v>
                </c:pt>
              </c:strCache>
            </c:strRef>
          </c:tx>
          <c:cat>
            <c:strRef>
              <c:f>Sunflower!$B$35:$U$35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Sunflower!$B$47:$U$47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B-06AF-472F-B265-9328F33FE708}"/>
            </c:ext>
          </c:extLst>
        </c:ser>
        <c:ser>
          <c:idx val="12"/>
          <c:order val="12"/>
          <c:tx>
            <c:strRef>
              <c:f>Sunflower!$A$48</c:f>
              <c:strCache>
                <c:ptCount val="1"/>
                <c:pt idx="0">
                  <c:v>Rahim Yar Khan</c:v>
                </c:pt>
              </c:strCache>
            </c:strRef>
          </c:tx>
          <c:cat>
            <c:strRef>
              <c:f>Sunflower!$B$35:$U$35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Sunflower!$B$48:$U$48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C-06AF-472F-B265-9328F33FE708}"/>
            </c:ext>
          </c:extLst>
        </c:ser>
        <c:ser>
          <c:idx val="13"/>
          <c:order val="13"/>
          <c:tx>
            <c:strRef>
              <c:f>Sunflower!$A$49</c:f>
              <c:strCache>
                <c:ptCount val="1"/>
                <c:pt idx="0">
                  <c:v>Bahawalnagar.</c:v>
                </c:pt>
              </c:strCache>
            </c:strRef>
          </c:tx>
          <c:cat>
            <c:strRef>
              <c:f>Sunflower!$B$35:$U$35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Sunflower!$B$49:$U$49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D-06AF-472F-B265-9328F33FE708}"/>
            </c:ext>
          </c:extLst>
        </c:ser>
        <c:ser>
          <c:idx val="14"/>
          <c:order val="14"/>
          <c:tx>
            <c:strRef>
              <c:f>Sunflower!$A$50</c:f>
              <c:strCache>
                <c:ptCount val="1"/>
                <c:pt idx="0">
                  <c:v>SOUTH PUNJAB</c:v>
                </c:pt>
              </c:strCache>
            </c:strRef>
          </c:tx>
          <c:spPr>
            <a:ln>
              <a:solidFill>
                <a:srgbClr val="00B050"/>
              </a:solidFill>
            </a:ln>
          </c:spPr>
          <c:marker>
            <c:symbol val="none"/>
          </c:marker>
          <c:cat>
            <c:strRef>
              <c:f>Sunflower!$B$35:$U$35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Sunflower!$B$50:$U$50</c:f>
              <c:numCache>
                <c:formatCode>0.00</c:formatCode>
                <c:ptCount val="20"/>
                <c:pt idx="0">
                  <c:v>14.603253975903614</c:v>
                </c:pt>
                <c:pt idx="1">
                  <c:v>14.75481557377049</c:v>
                </c:pt>
                <c:pt idx="2">
                  <c:v>16.198749786507179</c:v>
                </c:pt>
                <c:pt idx="3">
                  <c:v>15.899403051882034</c:v>
                </c:pt>
                <c:pt idx="4">
                  <c:v>16.547066212412975</c:v>
                </c:pt>
                <c:pt idx="5">
                  <c:v>17.783028496273566</c:v>
                </c:pt>
                <c:pt idx="6">
                  <c:v>18.780827855811626</c:v>
                </c:pt>
                <c:pt idx="7">
                  <c:v>23.238665036010328</c:v>
                </c:pt>
                <c:pt idx="8">
                  <c:v>21.862717661142902</c:v>
                </c:pt>
                <c:pt idx="9">
                  <c:v>20.699678803954665</c:v>
                </c:pt>
                <c:pt idx="10">
                  <c:v>20.807031014249791</c:v>
                </c:pt>
                <c:pt idx="11">
                  <c:v>22.388864915396844</c:v>
                </c:pt>
                <c:pt idx="12">
                  <c:v>19.988783704470837</c:v>
                </c:pt>
                <c:pt idx="13">
                  <c:v>22.26359084266916</c:v>
                </c:pt>
                <c:pt idx="14">
                  <c:v>18.612021822590435</c:v>
                </c:pt>
                <c:pt idx="15">
                  <c:v>21.543624729642431</c:v>
                </c:pt>
                <c:pt idx="16">
                  <c:v>20.142225839631489</c:v>
                </c:pt>
                <c:pt idx="17">
                  <c:v>21.798273451870021</c:v>
                </c:pt>
                <c:pt idx="18">
                  <c:v>21.216151585557302</c:v>
                </c:pt>
                <c:pt idx="19">
                  <c:v>24.27522615276138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E-06AF-472F-B265-9328F33FE7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34964480"/>
        <c:axId val="234966016"/>
      </c:lineChart>
      <c:catAx>
        <c:axId val="2349644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34966016"/>
        <c:crosses val="autoZero"/>
        <c:auto val="1"/>
        <c:lblAlgn val="ctr"/>
        <c:lblOffset val="100"/>
        <c:noMultiLvlLbl val="0"/>
      </c:catAx>
      <c:valAx>
        <c:axId val="234966016"/>
        <c:scaling>
          <c:orientation val="minMax"/>
        </c:scaling>
        <c:delete val="0"/>
        <c:axPos val="l"/>
        <c:majorGridlines/>
        <c:numFmt formatCode="0.00" sourceLinked="1"/>
        <c:majorTickMark val="out"/>
        <c:minorTickMark val="none"/>
        <c:tickLblPos val="nextTo"/>
        <c:crossAx val="23496448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3593837932420612"/>
          <c:y val="0.50210649805137997"/>
          <c:w val="0.16256011917429244"/>
          <c:h val="0.18265569076592719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5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Moong!$A$3</c:f>
              <c:strCache>
                <c:ptCount val="1"/>
                <c:pt idx="0">
                  <c:v>MULTAN DIV.</c:v>
                </c:pt>
              </c:strCache>
            </c:strRef>
          </c:tx>
          <c:marker>
            <c:symbol val="none"/>
          </c:marker>
          <c:cat>
            <c:strRef>
              <c:f>Moong!$B$2:$U$2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Moong!$B$3:$U$3</c:f>
              <c:numCache>
                <c:formatCode>0.0000</c:formatCode>
                <c:ptCount val="10"/>
                <c:pt idx="0">
                  <c:v>1.9800000000000104E-3</c:v>
                </c:pt>
                <c:pt idx="1">
                  <c:v>2.8799999999999997E-3</c:v>
                </c:pt>
                <c:pt idx="2">
                  <c:v>2.6600000000000126E-3</c:v>
                </c:pt>
                <c:pt idx="3">
                  <c:v>4.0000000000000114E-3</c:v>
                </c:pt>
                <c:pt idx="4">
                  <c:v>3.6700000000000101E-3</c:v>
                </c:pt>
                <c:pt idx="5">
                  <c:v>1.5699999999999999E-2</c:v>
                </c:pt>
                <c:pt idx="6">
                  <c:v>1.9460000000000092E-2</c:v>
                </c:pt>
                <c:pt idx="7">
                  <c:v>3.2510000000000052E-3</c:v>
                </c:pt>
                <c:pt idx="8">
                  <c:v>2.8010000000000001E-3</c:v>
                </c:pt>
                <c:pt idx="9">
                  <c:v>2.3230000000000052E-3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F75F-433B-B39F-220BF6163C00}"/>
            </c:ext>
          </c:extLst>
        </c:ser>
        <c:ser>
          <c:idx val="1"/>
          <c:order val="1"/>
          <c:tx>
            <c:strRef>
              <c:f>Moong!$A$4</c:f>
              <c:strCache>
                <c:ptCount val="1"/>
                <c:pt idx="0">
                  <c:v>Multan.</c:v>
                </c:pt>
              </c:strCache>
            </c:strRef>
          </c:tx>
          <c:cat>
            <c:strRef>
              <c:f>Moong!$B$2:$U$2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Moong!$B$4:$U$4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F75F-433B-B39F-220BF6163C00}"/>
            </c:ext>
          </c:extLst>
        </c:ser>
        <c:ser>
          <c:idx val="2"/>
          <c:order val="2"/>
          <c:tx>
            <c:strRef>
              <c:f>Moong!$A$5</c:f>
              <c:strCache>
                <c:ptCount val="1"/>
                <c:pt idx="0">
                  <c:v>Lodhran.</c:v>
                </c:pt>
              </c:strCache>
            </c:strRef>
          </c:tx>
          <c:cat>
            <c:strRef>
              <c:f>Moong!$B$2:$U$2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Moong!$B$5:$U$5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F75F-433B-B39F-220BF6163C00}"/>
            </c:ext>
          </c:extLst>
        </c:ser>
        <c:ser>
          <c:idx val="3"/>
          <c:order val="3"/>
          <c:tx>
            <c:strRef>
              <c:f>Moong!$A$6</c:f>
              <c:strCache>
                <c:ptCount val="1"/>
                <c:pt idx="0">
                  <c:v>Khanewal.</c:v>
                </c:pt>
              </c:strCache>
            </c:strRef>
          </c:tx>
          <c:cat>
            <c:strRef>
              <c:f>Moong!$B$2:$U$2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Moong!$B$6:$U$6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F75F-433B-B39F-220BF6163C00}"/>
            </c:ext>
          </c:extLst>
        </c:ser>
        <c:ser>
          <c:idx val="4"/>
          <c:order val="4"/>
          <c:tx>
            <c:strRef>
              <c:f>Moong!$A$7</c:f>
              <c:strCache>
                <c:ptCount val="1"/>
                <c:pt idx="0">
                  <c:v>Vehari.</c:v>
                </c:pt>
              </c:strCache>
            </c:strRef>
          </c:tx>
          <c:cat>
            <c:strRef>
              <c:f>Moong!$B$2:$U$2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Moong!$B$7:$U$7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F75F-433B-B39F-220BF6163C00}"/>
            </c:ext>
          </c:extLst>
        </c:ser>
        <c:ser>
          <c:idx val="5"/>
          <c:order val="5"/>
          <c:tx>
            <c:strRef>
              <c:f>Moong!$A$8</c:f>
              <c:strCache>
                <c:ptCount val="1"/>
                <c:pt idx="0">
                  <c:v>D.G.KHAN DIV.</c:v>
                </c:pt>
              </c:strCache>
            </c:strRef>
          </c:tx>
          <c:marker>
            <c:symbol val="none"/>
          </c:marker>
          <c:cat>
            <c:strRef>
              <c:f>Moong!$B$2:$U$2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Moong!$B$8:$U$8</c:f>
              <c:numCache>
                <c:formatCode>0.0000</c:formatCode>
                <c:ptCount val="10"/>
                <c:pt idx="0">
                  <c:v>4.2360000000000134E-2</c:v>
                </c:pt>
                <c:pt idx="1">
                  <c:v>4.4100000000000014E-2</c:v>
                </c:pt>
                <c:pt idx="2">
                  <c:v>4.7450000000000013E-2</c:v>
                </c:pt>
                <c:pt idx="3">
                  <c:v>5.3090000000000033E-2</c:v>
                </c:pt>
                <c:pt idx="4">
                  <c:v>7.3779999999999998E-2</c:v>
                </c:pt>
                <c:pt idx="5">
                  <c:v>9.2220000000000024E-2</c:v>
                </c:pt>
                <c:pt idx="6">
                  <c:v>9.3400000000000025E-2</c:v>
                </c:pt>
                <c:pt idx="7">
                  <c:v>8.4738000000000063E-2</c:v>
                </c:pt>
                <c:pt idx="8">
                  <c:v>8.2071000000000033E-2</c:v>
                </c:pt>
                <c:pt idx="9">
                  <c:v>7.9726000000000366E-2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F75F-433B-B39F-220BF6163C00}"/>
            </c:ext>
          </c:extLst>
        </c:ser>
        <c:ser>
          <c:idx val="6"/>
          <c:order val="6"/>
          <c:tx>
            <c:strRef>
              <c:f>Moong!$A$9</c:f>
              <c:strCache>
                <c:ptCount val="1"/>
                <c:pt idx="0">
                  <c:v>Muzaffargarh.</c:v>
                </c:pt>
              </c:strCache>
            </c:strRef>
          </c:tx>
          <c:cat>
            <c:strRef>
              <c:f>Moong!$B$2:$U$2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Moong!$B$9:$U$9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F75F-433B-B39F-220BF6163C00}"/>
            </c:ext>
          </c:extLst>
        </c:ser>
        <c:ser>
          <c:idx val="7"/>
          <c:order val="7"/>
          <c:tx>
            <c:strRef>
              <c:f>Moong!$A$10</c:f>
              <c:strCache>
                <c:ptCount val="1"/>
                <c:pt idx="0">
                  <c:v>Layyah.</c:v>
                </c:pt>
              </c:strCache>
            </c:strRef>
          </c:tx>
          <c:cat>
            <c:strRef>
              <c:f>Moong!$B$2:$U$2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Moong!$B$10:$U$10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7-F75F-433B-B39F-220BF6163C00}"/>
            </c:ext>
          </c:extLst>
        </c:ser>
        <c:ser>
          <c:idx val="8"/>
          <c:order val="8"/>
          <c:tx>
            <c:strRef>
              <c:f>Moong!$A$11</c:f>
              <c:strCache>
                <c:ptCount val="1"/>
                <c:pt idx="0">
                  <c:v>D.G.khan.</c:v>
                </c:pt>
              </c:strCache>
            </c:strRef>
          </c:tx>
          <c:cat>
            <c:strRef>
              <c:f>Moong!$B$2:$U$2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Moong!$B$11:$U$11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8-F75F-433B-B39F-220BF6163C00}"/>
            </c:ext>
          </c:extLst>
        </c:ser>
        <c:ser>
          <c:idx val="9"/>
          <c:order val="9"/>
          <c:tx>
            <c:strRef>
              <c:f>Moong!$A$12</c:f>
              <c:strCache>
                <c:ptCount val="1"/>
                <c:pt idx="0">
                  <c:v>Rajanpur.</c:v>
                </c:pt>
              </c:strCache>
            </c:strRef>
          </c:tx>
          <c:cat>
            <c:strRef>
              <c:f>Moong!$B$2:$U$2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Moong!$B$12:$U$12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9-F75F-433B-B39F-220BF6163C00}"/>
            </c:ext>
          </c:extLst>
        </c:ser>
        <c:ser>
          <c:idx val="10"/>
          <c:order val="10"/>
          <c:tx>
            <c:strRef>
              <c:f>Moong!$A$13</c:f>
              <c:strCache>
                <c:ptCount val="1"/>
                <c:pt idx="0">
                  <c:v>BAHAWALPUR. DIV</c:v>
                </c:pt>
              </c:strCache>
            </c:strRef>
          </c:tx>
          <c:marker>
            <c:symbol val="none"/>
          </c:marker>
          <c:cat>
            <c:strRef>
              <c:f>Moong!$B$2:$U$2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Moong!$B$13:$U$13</c:f>
              <c:numCache>
                <c:formatCode>0.0000</c:formatCode>
                <c:ptCount val="10"/>
                <c:pt idx="0">
                  <c:v>4.0000000000000114E-3</c:v>
                </c:pt>
                <c:pt idx="1">
                  <c:v>5.7199999999999994E-3</c:v>
                </c:pt>
                <c:pt idx="2">
                  <c:v>5.6299999999999996E-3</c:v>
                </c:pt>
                <c:pt idx="3">
                  <c:v>4.8200000000000014E-3</c:v>
                </c:pt>
                <c:pt idx="4">
                  <c:v>5.9100000000000133E-3</c:v>
                </c:pt>
                <c:pt idx="5">
                  <c:v>8.2900000000000022E-3</c:v>
                </c:pt>
                <c:pt idx="6">
                  <c:v>9.4800000000000266E-3</c:v>
                </c:pt>
                <c:pt idx="7">
                  <c:v>5.7720000000000124E-3</c:v>
                </c:pt>
                <c:pt idx="8">
                  <c:v>3.0560000000000001E-3</c:v>
                </c:pt>
                <c:pt idx="9">
                  <c:v>4.7810000000000231E-3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A-F75F-433B-B39F-220BF6163C00}"/>
            </c:ext>
          </c:extLst>
        </c:ser>
        <c:ser>
          <c:idx val="11"/>
          <c:order val="11"/>
          <c:tx>
            <c:strRef>
              <c:f>Moong!$A$14</c:f>
              <c:strCache>
                <c:ptCount val="1"/>
                <c:pt idx="0">
                  <c:v>Bahawalpur.</c:v>
                </c:pt>
              </c:strCache>
            </c:strRef>
          </c:tx>
          <c:cat>
            <c:strRef>
              <c:f>Moong!$B$2:$U$2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Moong!$B$14:$U$14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B-F75F-433B-B39F-220BF6163C00}"/>
            </c:ext>
          </c:extLst>
        </c:ser>
        <c:ser>
          <c:idx val="12"/>
          <c:order val="12"/>
          <c:tx>
            <c:strRef>
              <c:f>Moong!$A$15</c:f>
              <c:strCache>
                <c:ptCount val="1"/>
                <c:pt idx="0">
                  <c:v>Rahim Yar Khan</c:v>
                </c:pt>
              </c:strCache>
            </c:strRef>
          </c:tx>
          <c:cat>
            <c:strRef>
              <c:f>Moong!$B$2:$U$2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Moong!$B$15:$U$15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C-F75F-433B-B39F-220BF6163C00}"/>
            </c:ext>
          </c:extLst>
        </c:ser>
        <c:ser>
          <c:idx val="13"/>
          <c:order val="13"/>
          <c:tx>
            <c:strRef>
              <c:f>Moong!$A$16</c:f>
              <c:strCache>
                <c:ptCount val="1"/>
                <c:pt idx="0">
                  <c:v>Bahawalnagar.</c:v>
                </c:pt>
              </c:strCache>
            </c:strRef>
          </c:tx>
          <c:cat>
            <c:strRef>
              <c:f>Moong!$B$2:$U$2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Moong!$B$16:$U$16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D-F75F-433B-B39F-220BF6163C00}"/>
            </c:ext>
          </c:extLst>
        </c:ser>
        <c:ser>
          <c:idx val="14"/>
          <c:order val="14"/>
          <c:tx>
            <c:strRef>
              <c:f>Moong!$A$17</c:f>
              <c:strCache>
                <c:ptCount val="1"/>
                <c:pt idx="0">
                  <c:v>South Punjab</c:v>
                </c:pt>
              </c:strCache>
            </c:strRef>
          </c:tx>
          <c:marker>
            <c:symbol val="none"/>
          </c:marker>
          <c:cat>
            <c:strRef>
              <c:f>Moong!$B$2:$U$2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Moong!$B$17:$U$17</c:f>
              <c:numCache>
                <c:formatCode>0.0000</c:formatCode>
                <c:ptCount val="10"/>
                <c:pt idx="0">
                  <c:v>4.8339999999999994E-2</c:v>
                </c:pt>
                <c:pt idx="1">
                  <c:v>5.2700000000000205E-2</c:v>
                </c:pt>
                <c:pt idx="2">
                  <c:v>5.5740000000000012E-2</c:v>
                </c:pt>
                <c:pt idx="3">
                  <c:v>6.1910000000000014E-2</c:v>
                </c:pt>
                <c:pt idx="4">
                  <c:v>8.3360000000000045E-2</c:v>
                </c:pt>
                <c:pt idx="5">
                  <c:v>0.11620999999999998</c:v>
                </c:pt>
                <c:pt idx="6">
                  <c:v>0.12234</c:v>
                </c:pt>
                <c:pt idx="7">
                  <c:v>9.3761000000000247E-2</c:v>
                </c:pt>
                <c:pt idx="8">
                  <c:v>8.792800000000002E-2</c:v>
                </c:pt>
                <c:pt idx="9">
                  <c:v>8.6830000000000004E-2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E-F75F-433B-B39F-220BF6163C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35587456"/>
        <c:axId val="235588992"/>
      </c:lineChart>
      <c:catAx>
        <c:axId val="23558745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35588992"/>
        <c:crosses val="autoZero"/>
        <c:auto val="1"/>
        <c:lblAlgn val="ctr"/>
        <c:lblOffset val="100"/>
        <c:noMultiLvlLbl val="0"/>
      </c:catAx>
      <c:valAx>
        <c:axId val="235588992"/>
        <c:scaling>
          <c:orientation val="minMax"/>
        </c:scaling>
        <c:delete val="0"/>
        <c:axPos val="l"/>
        <c:majorGridlines/>
        <c:numFmt formatCode="0.0000" sourceLinked="1"/>
        <c:majorTickMark val="out"/>
        <c:minorTickMark val="none"/>
        <c:tickLblPos val="nextTo"/>
        <c:crossAx val="235587456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5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7992003336031781E-2"/>
          <c:y val="2.8036665871311556E-2"/>
          <c:w val="0.92764172001864265"/>
          <c:h val="0.85794619422572183"/>
        </c:manualLayout>
      </c:layout>
      <c:lineChart>
        <c:grouping val="standard"/>
        <c:varyColors val="0"/>
        <c:ser>
          <c:idx val="0"/>
          <c:order val="0"/>
          <c:tx>
            <c:strRef>
              <c:f>Moong!$A$3</c:f>
              <c:strCache>
                <c:ptCount val="1"/>
                <c:pt idx="0">
                  <c:v>MULTAN DIV.</c:v>
                </c:pt>
              </c:strCache>
            </c:strRef>
          </c:tx>
          <c:spPr>
            <a:ln>
              <a:solidFill>
                <a:srgbClr val="00B0F0"/>
              </a:solidFill>
            </a:ln>
          </c:spPr>
          <c:marker>
            <c:symbol val="none"/>
          </c:marker>
          <c:cat>
            <c:strRef>
              <c:f>Moong!$B$2:$U$2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Moong!$B$3:$U$3</c:f>
              <c:numCache>
                <c:formatCode>0.0000</c:formatCode>
                <c:ptCount val="20"/>
                <c:pt idx="0">
                  <c:v>1.1480000000000042E-2</c:v>
                </c:pt>
                <c:pt idx="1">
                  <c:v>1.0449999999999996E-2</c:v>
                </c:pt>
                <c:pt idx="2">
                  <c:v>1.6739999999999998E-2</c:v>
                </c:pt>
                <c:pt idx="3">
                  <c:v>1.1810000000000001E-2</c:v>
                </c:pt>
                <c:pt idx="4">
                  <c:v>6.98000000000002E-3</c:v>
                </c:pt>
                <c:pt idx="5">
                  <c:v>6.8400000000000162E-3</c:v>
                </c:pt>
                <c:pt idx="6">
                  <c:v>5.5300000000000123E-3</c:v>
                </c:pt>
                <c:pt idx="7">
                  <c:v>6.8600000000000024E-3</c:v>
                </c:pt>
                <c:pt idx="8">
                  <c:v>3.3800000000000071E-3</c:v>
                </c:pt>
                <c:pt idx="9">
                  <c:v>2.0000000000000052E-3</c:v>
                </c:pt>
                <c:pt idx="10">
                  <c:v>1.9800000000000069E-3</c:v>
                </c:pt>
                <c:pt idx="11">
                  <c:v>2.8799999999999997E-3</c:v>
                </c:pt>
                <c:pt idx="12">
                  <c:v>2.6600000000000074E-3</c:v>
                </c:pt>
                <c:pt idx="13">
                  <c:v>4.0000000000000114E-3</c:v>
                </c:pt>
                <c:pt idx="14">
                  <c:v>3.6700000000000066E-3</c:v>
                </c:pt>
                <c:pt idx="15">
                  <c:v>1.5699999999999999E-2</c:v>
                </c:pt>
                <c:pt idx="16">
                  <c:v>1.9460000000000061E-2</c:v>
                </c:pt>
                <c:pt idx="17">
                  <c:v>3.2510000000000052E-3</c:v>
                </c:pt>
                <c:pt idx="18">
                  <c:v>2.8010000000000001E-3</c:v>
                </c:pt>
                <c:pt idx="19">
                  <c:v>2.3230000000000052E-3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E9AE-4EA1-AA8B-45BED7F5AFAF}"/>
            </c:ext>
          </c:extLst>
        </c:ser>
        <c:ser>
          <c:idx val="1"/>
          <c:order val="1"/>
          <c:tx>
            <c:strRef>
              <c:f>Moong!$A$4</c:f>
              <c:strCache>
                <c:ptCount val="1"/>
                <c:pt idx="0">
                  <c:v>Multan.</c:v>
                </c:pt>
              </c:strCache>
            </c:strRef>
          </c:tx>
          <c:cat>
            <c:strRef>
              <c:f>Moong!$B$2:$U$2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Moong!$B$4:$U$4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E9AE-4EA1-AA8B-45BED7F5AFAF}"/>
            </c:ext>
          </c:extLst>
        </c:ser>
        <c:ser>
          <c:idx val="2"/>
          <c:order val="2"/>
          <c:tx>
            <c:strRef>
              <c:f>Moong!$A$5</c:f>
              <c:strCache>
                <c:ptCount val="1"/>
                <c:pt idx="0">
                  <c:v>Lodhran.</c:v>
                </c:pt>
              </c:strCache>
            </c:strRef>
          </c:tx>
          <c:cat>
            <c:strRef>
              <c:f>Moong!$B$2:$U$2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Moong!$B$5:$U$5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E9AE-4EA1-AA8B-45BED7F5AFAF}"/>
            </c:ext>
          </c:extLst>
        </c:ser>
        <c:ser>
          <c:idx val="3"/>
          <c:order val="3"/>
          <c:tx>
            <c:strRef>
              <c:f>Moong!$A$6</c:f>
              <c:strCache>
                <c:ptCount val="1"/>
                <c:pt idx="0">
                  <c:v>Khanewal.</c:v>
                </c:pt>
              </c:strCache>
            </c:strRef>
          </c:tx>
          <c:cat>
            <c:strRef>
              <c:f>Moong!$B$2:$U$2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Moong!$B$6:$U$6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E9AE-4EA1-AA8B-45BED7F5AFAF}"/>
            </c:ext>
          </c:extLst>
        </c:ser>
        <c:ser>
          <c:idx val="4"/>
          <c:order val="4"/>
          <c:tx>
            <c:strRef>
              <c:f>Moong!$A$7</c:f>
              <c:strCache>
                <c:ptCount val="1"/>
                <c:pt idx="0">
                  <c:v>Vehari.</c:v>
                </c:pt>
              </c:strCache>
            </c:strRef>
          </c:tx>
          <c:cat>
            <c:strRef>
              <c:f>Moong!$B$2:$U$2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Moong!$B$7:$U$7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E9AE-4EA1-AA8B-45BED7F5AFAF}"/>
            </c:ext>
          </c:extLst>
        </c:ser>
        <c:ser>
          <c:idx val="5"/>
          <c:order val="5"/>
          <c:tx>
            <c:strRef>
              <c:f>Moong!$A$8</c:f>
              <c:strCache>
                <c:ptCount val="1"/>
                <c:pt idx="0">
                  <c:v>D.G.KHAN DIV.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strRef>
              <c:f>Moong!$B$2:$U$2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Moong!$B$8:$U$8</c:f>
              <c:numCache>
                <c:formatCode>0.0000</c:formatCode>
                <c:ptCount val="20"/>
                <c:pt idx="0">
                  <c:v>0.12314000000000012</c:v>
                </c:pt>
                <c:pt idx="1">
                  <c:v>0.12384999999999995</c:v>
                </c:pt>
                <c:pt idx="2">
                  <c:v>0.1343</c:v>
                </c:pt>
                <c:pt idx="3">
                  <c:v>0.14418</c:v>
                </c:pt>
                <c:pt idx="4">
                  <c:v>0.12866999999999998</c:v>
                </c:pt>
                <c:pt idx="5">
                  <c:v>0.10676000000000026</c:v>
                </c:pt>
                <c:pt idx="6">
                  <c:v>0.10895999999999995</c:v>
                </c:pt>
                <c:pt idx="7">
                  <c:v>0.11763999999999998</c:v>
                </c:pt>
                <c:pt idx="8">
                  <c:v>9.2490000000000017E-2</c:v>
                </c:pt>
                <c:pt idx="9">
                  <c:v>7.9890000000000211E-2</c:v>
                </c:pt>
                <c:pt idx="10">
                  <c:v>4.2360000000000134E-2</c:v>
                </c:pt>
                <c:pt idx="11">
                  <c:v>4.4100000000000014E-2</c:v>
                </c:pt>
                <c:pt idx="12">
                  <c:v>4.7450000000000013E-2</c:v>
                </c:pt>
                <c:pt idx="13">
                  <c:v>5.3090000000000033E-2</c:v>
                </c:pt>
                <c:pt idx="14">
                  <c:v>7.3779999999999998E-2</c:v>
                </c:pt>
                <c:pt idx="15">
                  <c:v>9.2220000000000024E-2</c:v>
                </c:pt>
                <c:pt idx="16">
                  <c:v>9.3400000000000025E-2</c:v>
                </c:pt>
                <c:pt idx="17">
                  <c:v>8.4738000000000063E-2</c:v>
                </c:pt>
                <c:pt idx="18">
                  <c:v>8.2071000000000033E-2</c:v>
                </c:pt>
                <c:pt idx="19">
                  <c:v>7.9726000000000227E-2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E9AE-4EA1-AA8B-45BED7F5AFAF}"/>
            </c:ext>
          </c:extLst>
        </c:ser>
        <c:ser>
          <c:idx val="6"/>
          <c:order val="6"/>
          <c:tx>
            <c:strRef>
              <c:f>Moong!$A$9</c:f>
              <c:strCache>
                <c:ptCount val="1"/>
                <c:pt idx="0">
                  <c:v>Muzaffargarh.</c:v>
                </c:pt>
              </c:strCache>
            </c:strRef>
          </c:tx>
          <c:cat>
            <c:strRef>
              <c:f>Moong!$B$2:$U$2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Moong!$B$9:$U$9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E9AE-4EA1-AA8B-45BED7F5AFAF}"/>
            </c:ext>
          </c:extLst>
        </c:ser>
        <c:ser>
          <c:idx val="7"/>
          <c:order val="7"/>
          <c:tx>
            <c:strRef>
              <c:f>Moong!$A$10</c:f>
              <c:strCache>
                <c:ptCount val="1"/>
                <c:pt idx="0">
                  <c:v>Layyah.</c:v>
                </c:pt>
              </c:strCache>
            </c:strRef>
          </c:tx>
          <c:cat>
            <c:strRef>
              <c:f>Moong!$B$2:$U$2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Moong!$B$10:$U$10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7-E9AE-4EA1-AA8B-45BED7F5AFAF}"/>
            </c:ext>
          </c:extLst>
        </c:ser>
        <c:ser>
          <c:idx val="8"/>
          <c:order val="8"/>
          <c:tx>
            <c:strRef>
              <c:f>Moong!$A$11</c:f>
              <c:strCache>
                <c:ptCount val="1"/>
                <c:pt idx="0">
                  <c:v>D.G.khan.</c:v>
                </c:pt>
              </c:strCache>
            </c:strRef>
          </c:tx>
          <c:cat>
            <c:strRef>
              <c:f>Moong!$B$2:$U$2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Moong!$B$11:$U$11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8-E9AE-4EA1-AA8B-45BED7F5AFAF}"/>
            </c:ext>
          </c:extLst>
        </c:ser>
        <c:ser>
          <c:idx val="9"/>
          <c:order val="9"/>
          <c:tx>
            <c:strRef>
              <c:f>Moong!$A$12</c:f>
              <c:strCache>
                <c:ptCount val="1"/>
                <c:pt idx="0">
                  <c:v>Rajanpur.</c:v>
                </c:pt>
              </c:strCache>
            </c:strRef>
          </c:tx>
          <c:cat>
            <c:strRef>
              <c:f>Moong!$B$2:$U$2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Moong!$B$12:$U$12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9-E9AE-4EA1-AA8B-45BED7F5AFAF}"/>
            </c:ext>
          </c:extLst>
        </c:ser>
        <c:ser>
          <c:idx val="10"/>
          <c:order val="10"/>
          <c:tx>
            <c:strRef>
              <c:f>Moong!$A$13</c:f>
              <c:strCache>
                <c:ptCount val="1"/>
                <c:pt idx="0">
                  <c:v>BAHAWALPUR DIV.</c:v>
                </c:pt>
              </c:strCache>
            </c:strRef>
          </c:tx>
          <c:spPr>
            <a:ln>
              <a:solidFill>
                <a:srgbClr val="7030A0"/>
              </a:solidFill>
            </a:ln>
          </c:spPr>
          <c:marker>
            <c:symbol val="none"/>
          </c:marker>
          <c:cat>
            <c:strRef>
              <c:f>Moong!$B$2:$U$2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Moong!$B$13:$U$13</c:f>
              <c:numCache>
                <c:formatCode>0.0000</c:formatCode>
                <c:ptCount val="20"/>
                <c:pt idx="0">
                  <c:v>4.1900000000000001E-3</c:v>
                </c:pt>
                <c:pt idx="1">
                  <c:v>5.2100000000000124E-3</c:v>
                </c:pt>
                <c:pt idx="2">
                  <c:v>9.4500000000000365E-3</c:v>
                </c:pt>
                <c:pt idx="3">
                  <c:v>8.2300000000000012E-3</c:v>
                </c:pt>
                <c:pt idx="4">
                  <c:v>4.8700000000000123E-3</c:v>
                </c:pt>
                <c:pt idx="5">
                  <c:v>4.1199999999999995E-3</c:v>
                </c:pt>
                <c:pt idx="6">
                  <c:v>5.1200000000000004E-3</c:v>
                </c:pt>
                <c:pt idx="7">
                  <c:v>5.7100000000000024E-3</c:v>
                </c:pt>
                <c:pt idx="8">
                  <c:v>6.3700000000000163E-3</c:v>
                </c:pt>
                <c:pt idx="9">
                  <c:v>4.4200000000000003E-3</c:v>
                </c:pt>
                <c:pt idx="10">
                  <c:v>4.0000000000000114E-3</c:v>
                </c:pt>
                <c:pt idx="11">
                  <c:v>5.7199999999999994E-3</c:v>
                </c:pt>
                <c:pt idx="12">
                  <c:v>5.6299999999999996E-3</c:v>
                </c:pt>
                <c:pt idx="13">
                  <c:v>4.8200000000000014E-3</c:v>
                </c:pt>
                <c:pt idx="14">
                  <c:v>5.9100000000000133E-3</c:v>
                </c:pt>
                <c:pt idx="15">
                  <c:v>8.2900000000000022E-3</c:v>
                </c:pt>
                <c:pt idx="16">
                  <c:v>9.4800000000000266E-3</c:v>
                </c:pt>
                <c:pt idx="17">
                  <c:v>5.7720000000000124E-3</c:v>
                </c:pt>
                <c:pt idx="18">
                  <c:v>3.0560000000000001E-3</c:v>
                </c:pt>
                <c:pt idx="19">
                  <c:v>4.7810000000000153E-3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A-E9AE-4EA1-AA8B-45BED7F5AFAF}"/>
            </c:ext>
          </c:extLst>
        </c:ser>
        <c:ser>
          <c:idx val="11"/>
          <c:order val="11"/>
          <c:tx>
            <c:strRef>
              <c:f>Moong!$A$14</c:f>
              <c:strCache>
                <c:ptCount val="1"/>
                <c:pt idx="0">
                  <c:v>Bahawalpur.</c:v>
                </c:pt>
              </c:strCache>
            </c:strRef>
          </c:tx>
          <c:cat>
            <c:strRef>
              <c:f>Moong!$B$2:$U$2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Moong!$B$14:$U$14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B-E9AE-4EA1-AA8B-45BED7F5AFAF}"/>
            </c:ext>
          </c:extLst>
        </c:ser>
        <c:ser>
          <c:idx val="12"/>
          <c:order val="12"/>
          <c:tx>
            <c:strRef>
              <c:f>Moong!$A$15</c:f>
              <c:strCache>
                <c:ptCount val="1"/>
                <c:pt idx="0">
                  <c:v>Rahim Yar Khan</c:v>
                </c:pt>
              </c:strCache>
            </c:strRef>
          </c:tx>
          <c:cat>
            <c:strRef>
              <c:f>Moong!$B$2:$U$2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Moong!$B$15:$U$15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C-E9AE-4EA1-AA8B-45BED7F5AFAF}"/>
            </c:ext>
          </c:extLst>
        </c:ser>
        <c:ser>
          <c:idx val="13"/>
          <c:order val="13"/>
          <c:tx>
            <c:strRef>
              <c:f>Moong!$A$16</c:f>
              <c:strCache>
                <c:ptCount val="1"/>
                <c:pt idx="0">
                  <c:v>Bahawalnagar.</c:v>
                </c:pt>
              </c:strCache>
            </c:strRef>
          </c:tx>
          <c:cat>
            <c:strRef>
              <c:f>Moong!$B$2:$U$2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Moong!$B$16:$U$16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D-E9AE-4EA1-AA8B-45BED7F5AFAF}"/>
            </c:ext>
          </c:extLst>
        </c:ser>
        <c:ser>
          <c:idx val="14"/>
          <c:order val="14"/>
          <c:tx>
            <c:strRef>
              <c:f>Moong!$A$17</c:f>
              <c:strCache>
                <c:ptCount val="1"/>
                <c:pt idx="0">
                  <c:v>SOUTH PUNJAB</c:v>
                </c:pt>
              </c:strCache>
            </c:strRef>
          </c:tx>
          <c:spPr>
            <a:ln>
              <a:solidFill>
                <a:srgbClr val="00B050"/>
              </a:solidFill>
            </a:ln>
          </c:spPr>
          <c:marker>
            <c:symbol val="none"/>
          </c:marker>
          <c:cat>
            <c:strRef>
              <c:f>Moong!$B$2:$U$2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Moong!$B$17:$U$17</c:f>
              <c:numCache>
                <c:formatCode>0.0000</c:formatCode>
                <c:ptCount val="20"/>
                <c:pt idx="0">
                  <c:v>0.13880999999999999</c:v>
                </c:pt>
                <c:pt idx="1">
                  <c:v>0.13951000000000024</c:v>
                </c:pt>
                <c:pt idx="2">
                  <c:v>0.16049000000000024</c:v>
                </c:pt>
                <c:pt idx="3">
                  <c:v>0.16422</c:v>
                </c:pt>
                <c:pt idx="4">
                  <c:v>0.14052000000000001</c:v>
                </c:pt>
                <c:pt idx="5">
                  <c:v>0.11772000000000023</c:v>
                </c:pt>
                <c:pt idx="6">
                  <c:v>0.11960999999999998</c:v>
                </c:pt>
                <c:pt idx="7">
                  <c:v>0.13021000000000021</c:v>
                </c:pt>
                <c:pt idx="8">
                  <c:v>0.10224000000000009</c:v>
                </c:pt>
                <c:pt idx="9">
                  <c:v>8.6310000000000012E-2</c:v>
                </c:pt>
                <c:pt idx="10">
                  <c:v>4.8339999999999994E-2</c:v>
                </c:pt>
                <c:pt idx="11">
                  <c:v>5.2700000000000143E-2</c:v>
                </c:pt>
                <c:pt idx="12">
                  <c:v>5.5740000000000012E-2</c:v>
                </c:pt>
                <c:pt idx="13">
                  <c:v>6.1910000000000014E-2</c:v>
                </c:pt>
                <c:pt idx="14">
                  <c:v>8.3360000000000045E-2</c:v>
                </c:pt>
                <c:pt idx="15">
                  <c:v>0.11620999999999998</c:v>
                </c:pt>
                <c:pt idx="16">
                  <c:v>0.12234</c:v>
                </c:pt>
                <c:pt idx="17">
                  <c:v>9.3761000000000247E-2</c:v>
                </c:pt>
                <c:pt idx="18">
                  <c:v>8.792800000000002E-2</c:v>
                </c:pt>
                <c:pt idx="19">
                  <c:v>8.6830000000000004E-2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E-E9AE-4EA1-AA8B-45BED7F5AF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35509248"/>
        <c:axId val="235510784"/>
      </c:lineChart>
      <c:catAx>
        <c:axId val="2355092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35510784"/>
        <c:crosses val="autoZero"/>
        <c:auto val="1"/>
        <c:lblAlgn val="ctr"/>
        <c:lblOffset val="100"/>
        <c:noMultiLvlLbl val="0"/>
      </c:catAx>
      <c:valAx>
        <c:axId val="235510784"/>
        <c:scaling>
          <c:orientation val="minMax"/>
        </c:scaling>
        <c:delete val="0"/>
        <c:axPos val="l"/>
        <c:majorGridlines/>
        <c:numFmt formatCode="0.0000" sourceLinked="1"/>
        <c:majorTickMark val="out"/>
        <c:minorTickMark val="none"/>
        <c:tickLblPos val="nextTo"/>
        <c:crossAx val="23550924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2980523462604661"/>
          <c:y val="0.56271255865744052"/>
          <c:w val="0.16863713297520075"/>
          <c:h val="0.18265569076592719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5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Moong!$A$20</c:f>
              <c:strCache>
                <c:ptCount val="1"/>
                <c:pt idx="0">
                  <c:v>MULTAN DIV.</c:v>
                </c:pt>
              </c:strCache>
            </c:strRef>
          </c:tx>
          <c:marker>
            <c:symbol val="none"/>
          </c:marker>
          <c:cat>
            <c:strRef>
              <c:f>Moong!$B$19:$U$19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Moong!$B$20:$U$20</c:f>
              <c:numCache>
                <c:formatCode>0.0000</c:formatCode>
                <c:ptCount val="10"/>
                <c:pt idx="0">
                  <c:v>7.1000000000000034E-4</c:v>
                </c:pt>
                <c:pt idx="1">
                  <c:v>8.1000000000000028E-4</c:v>
                </c:pt>
                <c:pt idx="2">
                  <c:v>7.700000000000044E-4</c:v>
                </c:pt>
                <c:pt idx="3">
                  <c:v>1.2199999999999978E-3</c:v>
                </c:pt>
                <c:pt idx="4">
                  <c:v>1.1100000000000055E-3</c:v>
                </c:pt>
                <c:pt idx="5">
                  <c:v>4.3600000000000002E-3</c:v>
                </c:pt>
                <c:pt idx="6">
                  <c:v>3.2200000000000158E-3</c:v>
                </c:pt>
                <c:pt idx="7">
                  <c:v>8.0300000000000044E-4</c:v>
                </c:pt>
                <c:pt idx="8">
                  <c:v>7.9200000000000342E-4</c:v>
                </c:pt>
                <c:pt idx="9">
                  <c:v>6.8000000000000124E-4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99CA-46CD-92E5-EAC5444032DD}"/>
            </c:ext>
          </c:extLst>
        </c:ser>
        <c:ser>
          <c:idx val="1"/>
          <c:order val="1"/>
          <c:tx>
            <c:strRef>
              <c:f>Moong!$A$21</c:f>
              <c:strCache>
                <c:ptCount val="1"/>
                <c:pt idx="0">
                  <c:v>Multan.</c:v>
                </c:pt>
              </c:strCache>
            </c:strRef>
          </c:tx>
          <c:cat>
            <c:strRef>
              <c:f>Moong!$B$19:$U$19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Moong!$B$21:$U$21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99CA-46CD-92E5-EAC5444032DD}"/>
            </c:ext>
          </c:extLst>
        </c:ser>
        <c:ser>
          <c:idx val="2"/>
          <c:order val="2"/>
          <c:tx>
            <c:strRef>
              <c:f>Moong!$A$22</c:f>
              <c:strCache>
                <c:ptCount val="1"/>
                <c:pt idx="0">
                  <c:v>Lodhran.</c:v>
                </c:pt>
              </c:strCache>
            </c:strRef>
          </c:tx>
          <c:cat>
            <c:strRef>
              <c:f>Moong!$B$19:$U$19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Moong!$B$22:$U$22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99CA-46CD-92E5-EAC5444032DD}"/>
            </c:ext>
          </c:extLst>
        </c:ser>
        <c:ser>
          <c:idx val="3"/>
          <c:order val="3"/>
          <c:tx>
            <c:strRef>
              <c:f>Moong!$A$23</c:f>
              <c:strCache>
                <c:ptCount val="1"/>
                <c:pt idx="0">
                  <c:v>Khanewal.</c:v>
                </c:pt>
              </c:strCache>
            </c:strRef>
          </c:tx>
          <c:cat>
            <c:strRef>
              <c:f>Moong!$B$19:$U$19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Moong!$B$23:$U$23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99CA-46CD-92E5-EAC5444032DD}"/>
            </c:ext>
          </c:extLst>
        </c:ser>
        <c:ser>
          <c:idx val="4"/>
          <c:order val="4"/>
          <c:tx>
            <c:strRef>
              <c:f>Moong!$A$24</c:f>
              <c:strCache>
                <c:ptCount val="1"/>
                <c:pt idx="0">
                  <c:v>Vehari.</c:v>
                </c:pt>
              </c:strCache>
            </c:strRef>
          </c:tx>
          <c:cat>
            <c:strRef>
              <c:f>Moong!$B$19:$U$19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Moong!$B$24:$U$24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99CA-46CD-92E5-EAC5444032DD}"/>
            </c:ext>
          </c:extLst>
        </c:ser>
        <c:ser>
          <c:idx val="5"/>
          <c:order val="5"/>
          <c:tx>
            <c:strRef>
              <c:f>Moong!$A$25</c:f>
              <c:strCache>
                <c:ptCount val="1"/>
                <c:pt idx="0">
                  <c:v>D.G.KHAN DIV.</c:v>
                </c:pt>
              </c:strCache>
            </c:strRef>
          </c:tx>
          <c:marker>
            <c:symbol val="none"/>
          </c:marker>
          <c:cat>
            <c:strRef>
              <c:f>Moong!$B$19:$U$19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Moong!$B$25:$U$25</c:f>
              <c:numCache>
                <c:formatCode>0.0000</c:formatCode>
                <c:ptCount val="10"/>
                <c:pt idx="0">
                  <c:v>1.1830000000000005E-2</c:v>
                </c:pt>
                <c:pt idx="1">
                  <c:v>1.601E-2</c:v>
                </c:pt>
                <c:pt idx="2">
                  <c:v>1.5840000000000003E-2</c:v>
                </c:pt>
                <c:pt idx="3">
                  <c:v>2.009E-2</c:v>
                </c:pt>
                <c:pt idx="4">
                  <c:v>2.904000000000001E-2</c:v>
                </c:pt>
                <c:pt idx="5">
                  <c:v>2.8709999999999999E-2</c:v>
                </c:pt>
                <c:pt idx="6">
                  <c:v>3.5820000000000005E-2</c:v>
                </c:pt>
                <c:pt idx="7">
                  <c:v>3.3316000000000005E-2</c:v>
                </c:pt>
                <c:pt idx="8">
                  <c:v>2.9905000000000001E-2</c:v>
                </c:pt>
                <c:pt idx="9">
                  <c:v>3.2596E-2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99CA-46CD-92E5-EAC5444032DD}"/>
            </c:ext>
          </c:extLst>
        </c:ser>
        <c:ser>
          <c:idx val="6"/>
          <c:order val="6"/>
          <c:tx>
            <c:strRef>
              <c:f>Moong!$A$26</c:f>
              <c:strCache>
                <c:ptCount val="1"/>
                <c:pt idx="0">
                  <c:v>Muzaffargarh.</c:v>
                </c:pt>
              </c:strCache>
            </c:strRef>
          </c:tx>
          <c:cat>
            <c:strRef>
              <c:f>Moong!$B$19:$U$19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Moong!$B$26:$U$26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99CA-46CD-92E5-EAC5444032DD}"/>
            </c:ext>
          </c:extLst>
        </c:ser>
        <c:ser>
          <c:idx val="7"/>
          <c:order val="7"/>
          <c:tx>
            <c:strRef>
              <c:f>Moong!$A$27</c:f>
              <c:strCache>
                <c:ptCount val="1"/>
                <c:pt idx="0">
                  <c:v>Layyah.</c:v>
                </c:pt>
              </c:strCache>
            </c:strRef>
          </c:tx>
          <c:cat>
            <c:strRef>
              <c:f>Moong!$B$19:$U$19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Moong!$B$27:$U$27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7-99CA-46CD-92E5-EAC5444032DD}"/>
            </c:ext>
          </c:extLst>
        </c:ser>
        <c:ser>
          <c:idx val="8"/>
          <c:order val="8"/>
          <c:tx>
            <c:strRef>
              <c:f>Moong!$A$28</c:f>
              <c:strCache>
                <c:ptCount val="1"/>
                <c:pt idx="0">
                  <c:v>D.G.khan.</c:v>
                </c:pt>
              </c:strCache>
            </c:strRef>
          </c:tx>
          <c:cat>
            <c:strRef>
              <c:f>Moong!$B$19:$U$19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Moong!$B$28:$U$28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8-99CA-46CD-92E5-EAC5444032DD}"/>
            </c:ext>
          </c:extLst>
        </c:ser>
        <c:ser>
          <c:idx val="9"/>
          <c:order val="9"/>
          <c:tx>
            <c:strRef>
              <c:f>Moong!$A$29</c:f>
              <c:strCache>
                <c:ptCount val="1"/>
                <c:pt idx="0">
                  <c:v>Rajanpur.</c:v>
                </c:pt>
              </c:strCache>
            </c:strRef>
          </c:tx>
          <c:cat>
            <c:strRef>
              <c:f>Moong!$B$19:$U$19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Moong!$B$29:$U$29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9-99CA-46CD-92E5-EAC5444032DD}"/>
            </c:ext>
          </c:extLst>
        </c:ser>
        <c:ser>
          <c:idx val="10"/>
          <c:order val="10"/>
          <c:tx>
            <c:strRef>
              <c:f>Moong!$A$30</c:f>
              <c:strCache>
                <c:ptCount val="1"/>
                <c:pt idx="0">
                  <c:v>BAHAWALPUR. DIV</c:v>
                </c:pt>
              </c:strCache>
            </c:strRef>
          </c:tx>
          <c:marker>
            <c:symbol val="none"/>
          </c:marker>
          <c:cat>
            <c:strRef>
              <c:f>Moong!$B$19:$U$19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Moong!$B$30:$U$30</c:f>
              <c:numCache>
                <c:formatCode>0.0000</c:formatCode>
                <c:ptCount val="10"/>
                <c:pt idx="0">
                  <c:v>7.8000000000000324E-4</c:v>
                </c:pt>
                <c:pt idx="1">
                  <c:v>1.0800000000000052E-3</c:v>
                </c:pt>
                <c:pt idx="2">
                  <c:v>1.0300000000000001E-3</c:v>
                </c:pt>
                <c:pt idx="3">
                  <c:v>8.0000000000000264E-4</c:v>
                </c:pt>
                <c:pt idx="4">
                  <c:v>1.3400000000000066E-3</c:v>
                </c:pt>
                <c:pt idx="5">
                  <c:v>1.3700000000000073E-3</c:v>
                </c:pt>
                <c:pt idx="6">
                  <c:v>2.1600000000000052E-3</c:v>
                </c:pt>
                <c:pt idx="7">
                  <c:v>1.6450000000000069E-3</c:v>
                </c:pt>
                <c:pt idx="8">
                  <c:v>6.3000000000000133E-4</c:v>
                </c:pt>
                <c:pt idx="9">
                  <c:v>1.1999999999999999E-3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A-99CA-46CD-92E5-EAC5444032DD}"/>
            </c:ext>
          </c:extLst>
        </c:ser>
        <c:ser>
          <c:idx val="11"/>
          <c:order val="11"/>
          <c:tx>
            <c:strRef>
              <c:f>Moong!$A$31</c:f>
              <c:strCache>
                <c:ptCount val="1"/>
                <c:pt idx="0">
                  <c:v>Bahawalpur.</c:v>
                </c:pt>
              </c:strCache>
            </c:strRef>
          </c:tx>
          <c:cat>
            <c:strRef>
              <c:f>Moong!$B$19:$U$19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Moong!$B$31:$U$31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B-99CA-46CD-92E5-EAC5444032DD}"/>
            </c:ext>
          </c:extLst>
        </c:ser>
        <c:ser>
          <c:idx val="12"/>
          <c:order val="12"/>
          <c:tx>
            <c:strRef>
              <c:f>Moong!$A$32</c:f>
              <c:strCache>
                <c:ptCount val="1"/>
                <c:pt idx="0">
                  <c:v>Rahim Yar Khan</c:v>
                </c:pt>
              </c:strCache>
            </c:strRef>
          </c:tx>
          <c:cat>
            <c:strRef>
              <c:f>Moong!$B$19:$U$19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Moong!$B$32:$U$32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C-99CA-46CD-92E5-EAC5444032DD}"/>
            </c:ext>
          </c:extLst>
        </c:ser>
        <c:ser>
          <c:idx val="13"/>
          <c:order val="13"/>
          <c:tx>
            <c:strRef>
              <c:f>Moong!$A$33</c:f>
              <c:strCache>
                <c:ptCount val="1"/>
                <c:pt idx="0">
                  <c:v>Bahawalnagar.</c:v>
                </c:pt>
              </c:strCache>
            </c:strRef>
          </c:tx>
          <c:cat>
            <c:strRef>
              <c:f>Moong!$B$19:$U$19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Moong!$B$33:$U$33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D-99CA-46CD-92E5-EAC5444032DD}"/>
            </c:ext>
          </c:extLst>
        </c:ser>
        <c:ser>
          <c:idx val="14"/>
          <c:order val="14"/>
          <c:tx>
            <c:strRef>
              <c:f>Moong!$A$34</c:f>
              <c:strCache>
                <c:ptCount val="1"/>
                <c:pt idx="0">
                  <c:v> South Punjab</c:v>
                </c:pt>
              </c:strCache>
            </c:strRef>
          </c:tx>
          <c:marker>
            <c:symbol val="none"/>
          </c:marker>
          <c:cat>
            <c:strRef>
              <c:f>Moong!$B$19:$U$19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Moong!$B$34:$U$34</c:f>
              <c:numCache>
                <c:formatCode>0.0000</c:formatCode>
                <c:ptCount val="10"/>
                <c:pt idx="0">
                  <c:v>1.3319999999999999E-2</c:v>
                </c:pt>
                <c:pt idx="1">
                  <c:v>1.7899999999999999E-2</c:v>
                </c:pt>
                <c:pt idx="2">
                  <c:v>1.7639999999999996E-2</c:v>
                </c:pt>
                <c:pt idx="3">
                  <c:v>2.2110000000000001E-2</c:v>
                </c:pt>
                <c:pt idx="4">
                  <c:v>3.1490000000000011E-2</c:v>
                </c:pt>
                <c:pt idx="5">
                  <c:v>3.4440000000000005E-2</c:v>
                </c:pt>
                <c:pt idx="6">
                  <c:v>4.1199999999999987E-2</c:v>
                </c:pt>
                <c:pt idx="7">
                  <c:v>3.5764000000000004E-2</c:v>
                </c:pt>
                <c:pt idx="8">
                  <c:v>3.1327000000000001E-2</c:v>
                </c:pt>
                <c:pt idx="9">
                  <c:v>3.4476000000000041E-2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E-99CA-46CD-92E5-EAC5444032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35935616"/>
        <c:axId val="235937152"/>
      </c:lineChart>
      <c:catAx>
        <c:axId val="23593561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35937152"/>
        <c:crosses val="autoZero"/>
        <c:auto val="1"/>
        <c:lblAlgn val="ctr"/>
        <c:lblOffset val="100"/>
        <c:noMultiLvlLbl val="0"/>
      </c:catAx>
      <c:valAx>
        <c:axId val="235937152"/>
        <c:scaling>
          <c:orientation val="minMax"/>
        </c:scaling>
        <c:delete val="0"/>
        <c:axPos val="l"/>
        <c:majorGridlines/>
        <c:numFmt formatCode="0.0000" sourceLinked="1"/>
        <c:majorTickMark val="out"/>
        <c:minorTickMark val="none"/>
        <c:tickLblPos val="nextTo"/>
        <c:crossAx val="235935616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5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6137675972321758E-2"/>
          <c:y val="2.7212058051567085E-2"/>
          <c:w val="0.93029694583631495"/>
          <c:h val="0.86212424733673065"/>
        </c:manualLayout>
      </c:layout>
      <c:lineChart>
        <c:grouping val="standard"/>
        <c:varyColors val="0"/>
        <c:ser>
          <c:idx val="0"/>
          <c:order val="0"/>
          <c:tx>
            <c:strRef>
              <c:f>Moong!$A$20</c:f>
              <c:strCache>
                <c:ptCount val="1"/>
                <c:pt idx="0">
                  <c:v>MULTAN DIV.</c:v>
                </c:pt>
              </c:strCache>
            </c:strRef>
          </c:tx>
          <c:spPr>
            <a:ln>
              <a:solidFill>
                <a:srgbClr val="00B0F0"/>
              </a:solidFill>
            </a:ln>
          </c:spPr>
          <c:marker>
            <c:symbol val="none"/>
          </c:marker>
          <c:cat>
            <c:strRef>
              <c:f>Moong!$B$19:$U$19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Moong!$B$20:$U$20</c:f>
              <c:numCache>
                <c:formatCode>0.0000</c:formatCode>
                <c:ptCount val="20"/>
                <c:pt idx="0">
                  <c:v>2.4599999999999999E-3</c:v>
                </c:pt>
                <c:pt idx="1">
                  <c:v>2.2700000000000012E-3</c:v>
                </c:pt>
                <c:pt idx="2">
                  <c:v>3.8400000000000053E-3</c:v>
                </c:pt>
                <c:pt idx="3">
                  <c:v>2.7800000000000086E-3</c:v>
                </c:pt>
                <c:pt idx="4">
                  <c:v>1.6600000000000052E-3</c:v>
                </c:pt>
                <c:pt idx="5">
                  <c:v>1.6299999999999999E-3</c:v>
                </c:pt>
                <c:pt idx="6">
                  <c:v>1.3799999999999999E-3</c:v>
                </c:pt>
                <c:pt idx="7">
                  <c:v>2.0700000000000002E-3</c:v>
                </c:pt>
                <c:pt idx="8">
                  <c:v>1.3600000000000034E-3</c:v>
                </c:pt>
                <c:pt idx="9">
                  <c:v>8.0000000000000232E-4</c:v>
                </c:pt>
                <c:pt idx="10">
                  <c:v>7.1000000000000034E-4</c:v>
                </c:pt>
                <c:pt idx="11">
                  <c:v>8.1000000000000028E-4</c:v>
                </c:pt>
                <c:pt idx="12">
                  <c:v>7.7000000000000224E-4</c:v>
                </c:pt>
                <c:pt idx="13">
                  <c:v>1.2199999999999978E-3</c:v>
                </c:pt>
                <c:pt idx="14">
                  <c:v>1.1100000000000033E-3</c:v>
                </c:pt>
                <c:pt idx="15">
                  <c:v>4.3600000000000002E-3</c:v>
                </c:pt>
                <c:pt idx="16">
                  <c:v>3.2200000000000076E-3</c:v>
                </c:pt>
                <c:pt idx="17">
                  <c:v>8.0300000000000044E-4</c:v>
                </c:pt>
                <c:pt idx="18">
                  <c:v>7.920000000000019E-4</c:v>
                </c:pt>
                <c:pt idx="19">
                  <c:v>6.8000000000000124E-4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D30F-419D-BC2D-1F27CAA6FB1F}"/>
            </c:ext>
          </c:extLst>
        </c:ser>
        <c:ser>
          <c:idx val="1"/>
          <c:order val="1"/>
          <c:tx>
            <c:strRef>
              <c:f>Moong!$A$21</c:f>
              <c:strCache>
                <c:ptCount val="1"/>
                <c:pt idx="0">
                  <c:v>Multan.</c:v>
                </c:pt>
              </c:strCache>
            </c:strRef>
          </c:tx>
          <c:cat>
            <c:strRef>
              <c:f>Moong!$B$19:$U$19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Moong!$B$21:$U$21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D30F-419D-BC2D-1F27CAA6FB1F}"/>
            </c:ext>
          </c:extLst>
        </c:ser>
        <c:ser>
          <c:idx val="2"/>
          <c:order val="2"/>
          <c:tx>
            <c:strRef>
              <c:f>Moong!$A$22</c:f>
              <c:strCache>
                <c:ptCount val="1"/>
                <c:pt idx="0">
                  <c:v>Lodhran.</c:v>
                </c:pt>
              </c:strCache>
            </c:strRef>
          </c:tx>
          <c:cat>
            <c:strRef>
              <c:f>Moong!$B$19:$U$19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Moong!$B$22:$U$22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D30F-419D-BC2D-1F27CAA6FB1F}"/>
            </c:ext>
          </c:extLst>
        </c:ser>
        <c:ser>
          <c:idx val="3"/>
          <c:order val="3"/>
          <c:tx>
            <c:strRef>
              <c:f>Moong!$A$23</c:f>
              <c:strCache>
                <c:ptCount val="1"/>
                <c:pt idx="0">
                  <c:v>Khanewal.</c:v>
                </c:pt>
              </c:strCache>
            </c:strRef>
          </c:tx>
          <c:cat>
            <c:strRef>
              <c:f>Moong!$B$19:$U$19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Moong!$B$23:$U$23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D30F-419D-BC2D-1F27CAA6FB1F}"/>
            </c:ext>
          </c:extLst>
        </c:ser>
        <c:ser>
          <c:idx val="4"/>
          <c:order val="4"/>
          <c:tx>
            <c:strRef>
              <c:f>Moong!$A$24</c:f>
              <c:strCache>
                <c:ptCount val="1"/>
                <c:pt idx="0">
                  <c:v>Vehari.</c:v>
                </c:pt>
              </c:strCache>
            </c:strRef>
          </c:tx>
          <c:cat>
            <c:strRef>
              <c:f>Moong!$B$19:$U$19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Moong!$B$24:$U$24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D30F-419D-BC2D-1F27CAA6FB1F}"/>
            </c:ext>
          </c:extLst>
        </c:ser>
        <c:ser>
          <c:idx val="5"/>
          <c:order val="5"/>
          <c:tx>
            <c:strRef>
              <c:f>Moong!$A$25</c:f>
              <c:strCache>
                <c:ptCount val="1"/>
                <c:pt idx="0">
                  <c:v>D.G.KHAN DIV.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strRef>
              <c:f>Moong!$B$19:$U$19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Moong!$B$25:$U$25</c:f>
              <c:numCache>
                <c:formatCode>0.0000</c:formatCode>
                <c:ptCount val="20"/>
                <c:pt idx="0">
                  <c:v>2.4080000000000001E-2</c:v>
                </c:pt>
                <c:pt idx="1">
                  <c:v>2.3979999999999998E-2</c:v>
                </c:pt>
                <c:pt idx="2">
                  <c:v>2.7820000000000011E-2</c:v>
                </c:pt>
                <c:pt idx="3">
                  <c:v>2.7910000000000001E-2</c:v>
                </c:pt>
                <c:pt idx="4">
                  <c:v>2.521000000000001E-2</c:v>
                </c:pt>
                <c:pt idx="5">
                  <c:v>2.4359999999999993E-2</c:v>
                </c:pt>
                <c:pt idx="6">
                  <c:v>2.562E-2</c:v>
                </c:pt>
                <c:pt idx="7">
                  <c:v>3.9159999999999993E-2</c:v>
                </c:pt>
                <c:pt idx="8">
                  <c:v>3.3210000000000003E-2</c:v>
                </c:pt>
                <c:pt idx="9">
                  <c:v>2.8589999999999997E-2</c:v>
                </c:pt>
                <c:pt idx="10">
                  <c:v>1.1830000000000005E-2</c:v>
                </c:pt>
                <c:pt idx="11">
                  <c:v>1.601E-2</c:v>
                </c:pt>
                <c:pt idx="12">
                  <c:v>1.5840000000000003E-2</c:v>
                </c:pt>
                <c:pt idx="13">
                  <c:v>2.009E-2</c:v>
                </c:pt>
                <c:pt idx="14">
                  <c:v>2.904000000000001E-2</c:v>
                </c:pt>
                <c:pt idx="15">
                  <c:v>2.8709999999999999E-2</c:v>
                </c:pt>
                <c:pt idx="16">
                  <c:v>3.5820000000000005E-2</c:v>
                </c:pt>
                <c:pt idx="17">
                  <c:v>3.3316000000000005E-2</c:v>
                </c:pt>
                <c:pt idx="18">
                  <c:v>2.9905000000000001E-2</c:v>
                </c:pt>
                <c:pt idx="19">
                  <c:v>2.9283000000000052E-2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D30F-419D-BC2D-1F27CAA6FB1F}"/>
            </c:ext>
          </c:extLst>
        </c:ser>
        <c:ser>
          <c:idx val="6"/>
          <c:order val="6"/>
          <c:tx>
            <c:strRef>
              <c:f>Moong!$A$26</c:f>
              <c:strCache>
                <c:ptCount val="1"/>
                <c:pt idx="0">
                  <c:v>Muzaffargarh.</c:v>
                </c:pt>
              </c:strCache>
            </c:strRef>
          </c:tx>
          <c:cat>
            <c:strRef>
              <c:f>Moong!$B$19:$U$19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Moong!$B$26:$U$26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D30F-419D-BC2D-1F27CAA6FB1F}"/>
            </c:ext>
          </c:extLst>
        </c:ser>
        <c:ser>
          <c:idx val="7"/>
          <c:order val="7"/>
          <c:tx>
            <c:strRef>
              <c:f>Moong!$A$27</c:f>
              <c:strCache>
                <c:ptCount val="1"/>
                <c:pt idx="0">
                  <c:v>Layyah.</c:v>
                </c:pt>
              </c:strCache>
            </c:strRef>
          </c:tx>
          <c:cat>
            <c:strRef>
              <c:f>Moong!$B$19:$U$19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Moong!$B$27:$U$27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7-D30F-419D-BC2D-1F27CAA6FB1F}"/>
            </c:ext>
          </c:extLst>
        </c:ser>
        <c:ser>
          <c:idx val="8"/>
          <c:order val="8"/>
          <c:tx>
            <c:strRef>
              <c:f>Moong!$A$28</c:f>
              <c:strCache>
                <c:ptCount val="1"/>
                <c:pt idx="0">
                  <c:v>D.G.khan.</c:v>
                </c:pt>
              </c:strCache>
            </c:strRef>
          </c:tx>
          <c:cat>
            <c:strRef>
              <c:f>Moong!$B$19:$U$19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Moong!$B$28:$U$28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8-D30F-419D-BC2D-1F27CAA6FB1F}"/>
            </c:ext>
          </c:extLst>
        </c:ser>
        <c:ser>
          <c:idx val="9"/>
          <c:order val="9"/>
          <c:tx>
            <c:strRef>
              <c:f>Moong!$A$29</c:f>
              <c:strCache>
                <c:ptCount val="1"/>
                <c:pt idx="0">
                  <c:v>Rajanpur.</c:v>
                </c:pt>
              </c:strCache>
            </c:strRef>
          </c:tx>
          <c:cat>
            <c:strRef>
              <c:f>Moong!$B$19:$U$19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Moong!$B$29:$U$29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9-D30F-419D-BC2D-1F27CAA6FB1F}"/>
            </c:ext>
          </c:extLst>
        </c:ser>
        <c:ser>
          <c:idx val="10"/>
          <c:order val="10"/>
          <c:tx>
            <c:strRef>
              <c:f>Moong!$A$30</c:f>
              <c:strCache>
                <c:ptCount val="1"/>
                <c:pt idx="0">
                  <c:v>BAHAWALPUR DIV.</c:v>
                </c:pt>
              </c:strCache>
            </c:strRef>
          </c:tx>
          <c:spPr>
            <a:ln>
              <a:solidFill>
                <a:srgbClr val="7030A0"/>
              </a:solidFill>
            </a:ln>
          </c:spPr>
          <c:marker>
            <c:symbol val="none"/>
          </c:marker>
          <c:cat>
            <c:strRef>
              <c:f>Moong!$B$19:$U$19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Moong!$B$30:$U$30</c:f>
              <c:numCache>
                <c:formatCode>0.0000</c:formatCode>
                <c:ptCount val="20"/>
                <c:pt idx="0">
                  <c:v>8.9000000000000277E-4</c:v>
                </c:pt>
                <c:pt idx="1">
                  <c:v>1.0600000000000021E-3</c:v>
                </c:pt>
                <c:pt idx="2">
                  <c:v>2.0400000000000058E-3</c:v>
                </c:pt>
                <c:pt idx="3">
                  <c:v>1.8600000000000053E-3</c:v>
                </c:pt>
                <c:pt idx="4">
                  <c:v>1.1999999999999999E-3</c:v>
                </c:pt>
                <c:pt idx="5">
                  <c:v>1.0700000000000026E-3</c:v>
                </c:pt>
                <c:pt idx="6">
                  <c:v>1.1000000000000031E-3</c:v>
                </c:pt>
                <c:pt idx="7">
                  <c:v>1.5000000000000029E-3</c:v>
                </c:pt>
                <c:pt idx="8">
                  <c:v>1.2400000000000026E-3</c:v>
                </c:pt>
                <c:pt idx="9">
                  <c:v>9.3000000000000309E-4</c:v>
                </c:pt>
                <c:pt idx="10">
                  <c:v>7.8000000000000172E-4</c:v>
                </c:pt>
                <c:pt idx="11">
                  <c:v>1.0800000000000026E-3</c:v>
                </c:pt>
                <c:pt idx="12">
                  <c:v>1.0300000000000001E-3</c:v>
                </c:pt>
                <c:pt idx="13">
                  <c:v>8.0000000000000232E-4</c:v>
                </c:pt>
                <c:pt idx="14">
                  <c:v>1.3400000000000029E-3</c:v>
                </c:pt>
                <c:pt idx="15">
                  <c:v>1.370000000000004E-3</c:v>
                </c:pt>
                <c:pt idx="16">
                  <c:v>2.1600000000000052E-3</c:v>
                </c:pt>
                <c:pt idx="17">
                  <c:v>1.6450000000000043E-3</c:v>
                </c:pt>
                <c:pt idx="18">
                  <c:v>6.3000000000000133E-4</c:v>
                </c:pt>
                <c:pt idx="19">
                  <c:v>1.1999999999999999E-3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A-D30F-419D-BC2D-1F27CAA6FB1F}"/>
            </c:ext>
          </c:extLst>
        </c:ser>
        <c:ser>
          <c:idx val="11"/>
          <c:order val="11"/>
          <c:tx>
            <c:strRef>
              <c:f>Moong!$A$31</c:f>
              <c:strCache>
                <c:ptCount val="1"/>
                <c:pt idx="0">
                  <c:v>Bahawalpur.</c:v>
                </c:pt>
              </c:strCache>
            </c:strRef>
          </c:tx>
          <c:cat>
            <c:strRef>
              <c:f>Moong!$B$19:$U$19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Moong!$B$31:$U$31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B-D30F-419D-BC2D-1F27CAA6FB1F}"/>
            </c:ext>
          </c:extLst>
        </c:ser>
        <c:ser>
          <c:idx val="12"/>
          <c:order val="12"/>
          <c:tx>
            <c:strRef>
              <c:f>Moong!$A$32</c:f>
              <c:strCache>
                <c:ptCount val="1"/>
                <c:pt idx="0">
                  <c:v>Rahim Yar Khan</c:v>
                </c:pt>
              </c:strCache>
            </c:strRef>
          </c:tx>
          <c:cat>
            <c:strRef>
              <c:f>Moong!$B$19:$U$19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Moong!$B$32:$U$32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C-D30F-419D-BC2D-1F27CAA6FB1F}"/>
            </c:ext>
          </c:extLst>
        </c:ser>
        <c:ser>
          <c:idx val="13"/>
          <c:order val="13"/>
          <c:tx>
            <c:strRef>
              <c:f>Moong!$A$33</c:f>
              <c:strCache>
                <c:ptCount val="1"/>
                <c:pt idx="0">
                  <c:v>Bahawalnagar.</c:v>
                </c:pt>
              </c:strCache>
            </c:strRef>
          </c:tx>
          <c:cat>
            <c:strRef>
              <c:f>Moong!$B$19:$U$19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Moong!$B$33:$U$33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D-D30F-419D-BC2D-1F27CAA6FB1F}"/>
            </c:ext>
          </c:extLst>
        </c:ser>
        <c:ser>
          <c:idx val="14"/>
          <c:order val="14"/>
          <c:tx>
            <c:strRef>
              <c:f>Moong!$A$34</c:f>
              <c:strCache>
                <c:ptCount val="1"/>
                <c:pt idx="0">
                  <c:v> SOUTH PUNJAB</c:v>
                </c:pt>
              </c:strCache>
            </c:strRef>
          </c:tx>
          <c:spPr>
            <a:ln>
              <a:solidFill>
                <a:srgbClr val="00B050"/>
              </a:solidFill>
            </a:ln>
          </c:spPr>
          <c:marker>
            <c:symbol val="none"/>
          </c:marker>
          <c:cat>
            <c:strRef>
              <c:f>Moong!$B$19:$U$19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Moong!$B$34:$U$34</c:f>
              <c:numCache>
                <c:formatCode>0.0000</c:formatCode>
                <c:ptCount val="20"/>
                <c:pt idx="0">
                  <c:v>2.7430000000000072E-2</c:v>
                </c:pt>
                <c:pt idx="1">
                  <c:v>2.7310000000000001E-2</c:v>
                </c:pt>
                <c:pt idx="2">
                  <c:v>3.3700000000000001E-2</c:v>
                </c:pt>
                <c:pt idx="3">
                  <c:v>3.2550000000000009E-2</c:v>
                </c:pt>
                <c:pt idx="4">
                  <c:v>2.8070000000000001E-2</c:v>
                </c:pt>
                <c:pt idx="5">
                  <c:v>2.7060000000000011E-2</c:v>
                </c:pt>
                <c:pt idx="6">
                  <c:v>2.81E-2</c:v>
                </c:pt>
                <c:pt idx="7">
                  <c:v>4.2730000000000115E-2</c:v>
                </c:pt>
                <c:pt idx="8">
                  <c:v>3.5810000000000002E-2</c:v>
                </c:pt>
                <c:pt idx="9">
                  <c:v>3.032E-2</c:v>
                </c:pt>
                <c:pt idx="10">
                  <c:v>1.3319999999999999E-2</c:v>
                </c:pt>
                <c:pt idx="11">
                  <c:v>1.7899999999999999E-2</c:v>
                </c:pt>
                <c:pt idx="12">
                  <c:v>1.7639999999999996E-2</c:v>
                </c:pt>
                <c:pt idx="13">
                  <c:v>2.2110000000000001E-2</c:v>
                </c:pt>
                <c:pt idx="14">
                  <c:v>3.1490000000000011E-2</c:v>
                </c:pt>
                <c:pt idx="15">
                  <c:v>3.4440000000000005E-2</c:v>
                </c:pt>
                <c:pt idx="16">
                  <c:v>4.1199999999999987E-2</c:v>
                </c:pt>
                <c:pt idx="17">
                  <c:v>3.5764000000000004E-2</c:v>
                </c:pt>
                <c:pt idx="18">
                  <c:v>3.1327000000000001E-2</c:v>
                </c:pt>
                <c:pt idx="19">
                  <c:v>3.116300000000001E-2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E-D30F-419D-BC2D-1F27CAA6FB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36115456"/>
        <c:axId val="236116992"/>
      </c:lineChart>
      <c:catAx>
        <c:axId val="23611545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36116992"/>
        <c:crosses val="autoZero"/>
        <c:auto val="1"/>
        <c:lblAlgn val="ctr"/>
        <c:lblOffset val="100"/>
        <c:noMultiLvlLbl val="0"/>
      </c:catAx>
      <c:valAx>
        <c:axId val="236116992"/>
        <c:scaling>
          <c:orientation val="minMax"/>
        </c:scaling>
        <c:delete val="0"/>
        <c:axPos val="l"/>
        <c:majorGridlines/>
        <c:numFmt formatCode="0.0000" sourceLinked="1"/>
        <c:majorTickMark val="out"/>
        <c:minorTickMark val="none"/>
        <c:tickLblPos val="nextTo"/>
        <c:crossAx val="23611545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2972719671103068"/>
          <c:y val="0.42123321541329073"/>
          <c:w val="0.16403793843951325"/>
          <c:h val="0.17728346456692956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5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Moong!$A$37</c:f>
              <c:strCache>
                <c:ptCount val="1"/>
                <c:pt idx="0">
                  <c:v>MULTAN DIV.</c:v>
                </c:pt>
              </c:strCache>
            </c:strRef>
          </c:tx>
          <c:marker>
            <c:symbol val="none"/>
          </c:marker>
          <c:cat>
            <c:strRef>
              <c:f>Moong!$B$36:$U$36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Moong!$B$37:$U$37</c:f>
              <c:numCache>
                <c:formatCode>0.00</c:formatCode>
                <c:ptCount val="10"/>
                <c:pt idx="0">
                  <c:v>9.61</c:v>
                </c:pt>
                <c:pt idx="1">
                  <c:v>7.54</c:v>
                </c:pt>
                <c:pt idx="2">
                  <c:v>7.76</c:v>
                </c:pt>
                <c:pt idx="3">
                  <c:v>8.17</c:v>
                </c:pt>
                <c:pt idx="4">
                  <c:v>8.1</c:v>
                </c:pt>
                <c:pt idx="5">
                  <c:v>7.44</c:v>
                </c:pt>
                <c:pt idx="6">
                  <c:v>4.4300000000000024</c:v>
                </c:pt>
                <c:pt idx="7">
                  <c:v>6.6176487234697019</c:v>
                </c:pt>
                <c:pt idx="8">
                  <c:v>7.5756029989289564</c:v>
                </c:pt>
                <c:pt idx="9">
                  <c:v>7.8426861816616524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CD3E-4255-B92D-F73513755BE8}"/>
            </c:ext>
          </c:extLst>
        </c:ser>
        <c:ser>
          <c:idx val="1"/>
          <c:order val="1"/>
          <c:tx>
            <c:strRef>
              <c:f>Moong!$A$38</c:f>
              <c:strCache>
                <c:ptCount val="1"/>
                <c:pt idx="0">
                  <c:v>Multan.</c:v>
                </c:pt>
              </c:strCache>
            </c:strRef>
          </c:tx>
          <c:cat>
            <c:strRef>
              <c:f>Moong!$B$36:$U$36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Moong!$B$38:$U$38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CD3E-4255-B92D-F73513755BE8}"/>
            </c:ext>
          </c:extLst>
        </c:ser>
        <c:ser>
          <c:idx val="2"/>
          <c:order val="2"/>
          <c:tx>
            <c:strRef>
              <c:f>Moong!$A$39</c:f>
              <c:strCache>
                <c:ptCount val="1"/>
                <c:pt idx="0">
                  <c:v>Lodhran.</c:v>
                </c:pt>
              </c:strCache>
            </c:strRef>
          </c:tx>
          <c:cat>
            <c:strRef>
              <c:f>Moong!$B$36:$U$36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Moong!$B$39:$U$39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CD3E-4255-B92D-F73513755BE8}"/>
            </c:ext>
          </c:extLst>
        </c:ser>
        <c:ser>
          <c:idx val="3"/>
          <c:order val="3"/>
          <c:tx>
            <c:strRef>
              <c:f>Moong!$A$40</c:f>
              <c:strCache>
                <c:ptCount val="1"/>
                <c:pt idx="0">
                  <c:v>Khanewal.</c:v>
                </c:pt>
              </c:strCache>
            </c:strRef>
          </c:tx>
          <c:cat>
            <c:strRef>
              <c:f>Moong!$B$36:$U$36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Moong!$B$40:$U$40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CD3E-4255-B92D-F73513755BE8}"/>
            </c:ext>
          </c:extLst>
        </c:ser>
        <c:ser>
          <c:idx val="4"/>
          <c:order val="4"/>
          <c:tx>
            <c:strRef>
              <c:f>Moong!$A$41</c:f>
              <c:strCache>
                <c:ptCount val="1"/>
                <c:pt idx="0">
                  <c:v>Vehari.</c:v>
                </c:pt>
              </c:strCache>
            </c:strRef>
          </c:tx>
          <c:cat>
            <c:strRef>
              <c:f>Moong!$B$36:$U$36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Moong!$B$41:$U$41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CD3E-4255-B92D-F73513755BE8}"/>
            </c:ext>
          </c:extLst>
        </c:ser>
        <c:ser>
          <c:idx val="5"/>
          <c:order val="5"/>
          <c:tx>
            <c:strRef>
              <c:f>Moong!$A$42</c:f>
              <c:strCache>
                <c:ptCount val="1"/>
                <c:pt idx="0">
                  <c:v>D.G.KHAN DIV.</c:v>
                </c:pt>
              </c:strCache>
            </c:strRef>
          </c:tx>
          <c:marker>
            <c:symbol val="none"/>
          </c:marker>
          <c:cat>
            <c:strRef>
              <c:f>Moong!$B$36:$U$36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Moong!$B$42:$U$42</c:f>
              <c:numCache>
                <c:formatCode>0.00</c:formatCode>
                <c:ptCount val="10"/>
                <c:pt idx="0">
                  <c:v>7.48</c:v>
                </c:pt>
                <c:pt idx="1">
                  <c:v>9.7299999999999986</c:v>
                </c:pt>
                <c:pt idx="2">
                  <c:v>8.94</c:v>
                </c:pt>
                <c:pt idx="3">
                  <c:v>10.139999999999999</c:v>
                </c:pt>
                <c:pt idx="4">
                  <c:v>10.55</c:v>
                </c:pt>
                <c:pt idx="5">
                  <c:v>8.34</c:v>
                </c:pt>
                <c:pt idx="6">
                  <c:v>10.28</c:v>
                </c:pt>
                <c:pt idx="7">
                  <c:v>10.533671693927165</c:v>
                </c:pt>
                <c:pt idx="8">
                  <c:v>9.7624588466084266</c:v>
                </c:pt>
                <c:pt idx="9">
                  <c:v>10.953917567669324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CD3E-4255-B92D-F73513755BE8}"/>
            </c:ext>
          </c:extLst>
        </c:ser>
        <c:ser>
          <c:idx val="6"/>
          <c:order val="6"/>
          <c:tx>
            <c:strRef>
              <c:f>Moong!$A$43</c:f>
              <c:strCache>
                <c:ptCount val="1"/>
                <c:pt idx="0">
                  <c:v>Muzaffargarh.</c:v>
                </c:pt>
              </c:strCache>
            </c:strRef>
          </c:tx>
          <c:cat>
            <c:strRef>
              <c:f>Moong!$B$36:$U$36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Moong!$B$43:$U$43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CD3E-4255-B92D-F73513755BE8}"/>
            </c:ext>
          </c:extLst>
        </c:ser>
        <c:ser>
          <c:idx val="7"/>
          <c:order val="7"/>
          <c:tx>
            <c:strRef>
              <c:f>Moong!$A$44</c:f>
              <c:strCache>
                <c:ptCount val="1"/>
                <c:pt idx="0">
                  <c:v>Layyah.</c:v>
                </c:pt>
              </c:strCache>
            </c:strRef>
          </c:tx>
          <c:cat>
            <c:strRef>
              <c:f>Moong!$B$36:$U$36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Moong!$B$44:$U$44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7-CD3E-4255-B92D-F73513755BE8}"/>
            </c:ext>
          </c:extLst>
        </c:ser>
        <c:ser>
          <c:idx val="8"/>
          <c:order val="8"/>
          <c:tx>
            <c:strRef>
              <c:f>Moong!$A$45</c:f>
              <c:strCache>
                <c:ptCount val="1"/>
                <c:pt idx="0">
                  <c:v>D.G.khan.</c:v>
                </c:pt>
              </c:strCache>
            </c:strRef>
          </c:tx>
          <c:cat>
            <c:strRef>
              <c:f>Moong!$B$36:$U$36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Moong!$B$45:$U$45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8-CD3E-4255-B92D-F73513755BE8}"/>
            </c:ext>
          </c:extLst>
        </c:ser>
        <c:ser>
          <c:idx val="9"/>
          <c:order val="9"/>
          <c:tx>
            <c:strRef>
              <c:f>Moong!$A$46</c:f>
              <c:strCache>
                <c:ptCount val="1"/>
                <c:pt idx="0">
                  <c:v>Rajanpur.</c:v>
                </c:pt>
              </c:strCache>
            </c:strRef>
          </c:tx>
          <c:cat>
            <c:strRef>
              <c:f>Moong!$B$36:$U$36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Moong!$B$46:$U$46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9-CD3E-4255-B92D-F73513755BE8}"/>
            </c:ext>
          </c:extLst>
        </c:ser>
        <c:ser>
          <c:idx val="10"/>
          <c:order val="10"/>
          <c:tx>
            <c:strRef>
              <c:f>Moong!$A$47</c:f>
              <c:strCache>
                <c:ptCount val="1"/>
                <c:pt idx="0">
                  <c:v>BAHAWALPUR. DIV</c:v>
                </c:pt>
              </c:strCache>
            </c:strRef>
          </c:tx>
          <c:marker>
            <c:symbol val="none"/>
          </c:marker>
          <c:cat>
            <c:strRef>
              <c:f>Moong!$B$36:$U$36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Moong!$B$47:$U$47</c:f>
              <c:numCache>
                <c:formatCode>0.00</c:formatCode>
                <c:ptCount val="10"/>
                <c:pt idx="0">
                  <c:v>5.22</c:v>
                </c:pt>
                <c:pt idx="1">
                  <c:v>5.0599999999999996</c:v>
                </c:pt>
                <c:pt idx="2">
                  <c:v>4.9000000000000004</c:v>
                </c:pt>
                <c:pt idx="3">
                  <c:v>4.45</c:v>
                </c:pt>
                <c:pt idx="4">
                  <c:v>6.07</c:v>
                </c:pt>
                <c:pt idx="5">
                  <c:v>4.4300000000000024</c:v>
                </c:pt>
                <c:pt idx="6">
                  <c:v>6.1</c:v>
                </c:pt>
                <c:pt idx="7">
                  <c:v>7.635627165627187</c:v>
                </c:pt>
                <c:pt idx="8">
                  <c:v>5.5232198952879585</c:v>
                </c:pt>
                <c:pt idx="9">
                  <c:v>6.7246182806944157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A-CD3E-4255-B92D-F73513755BE8}"/>
            </c:ext>
          </c:extLst>
        </c:ser>
        <c:ser>
          <c:idx val="11"/>
          <c:order val="11"/>
          <c:tx>
            <c:strRef>
              <c:f>Moong!$A$48</c:f>
              <c:strCache>
                <c:ptCount val="1"/>
                <c:pt idx="0">
                  <c:v>Bahawalpur.</c:v>
                </c:pt>
              </c:strCache>
            </c:strRef>
          </c:tx>
          <c:cat>
            <c:strRef>
              <c:f>Moong!$B$36:$U$36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Moong!$B$48:$U$48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B-CD3E-4255-B92D-F73513755BE8}"/>
            </c:ext>
          </c:extLst>
        </c:ser>
        <c:ser>
          <c:idx val="12"/>
          <c:order val="12"/>
          <c:tx>
            <c:strRef>
              <c:f>Moong!$A$49</c:f>
              <c:strCache>
                <c:ptCount val="1"/>
                <c:pt idx="0">
                  <c:v>Rahim Yar Khan</c:v>
                </c:pt>
              </c:strCache>
            </c:strRef>
          </c:tx>
          <c:cat>
            <c:strRef>
              <c:f>Moong!$B$36:$U$36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Moong!$B$49:$U$49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C-CD3E-4255-B92D-F73513755BE8}"/>
            </c:ext>
          </c:extLst>
        </c:ser>
        <c:ser>
          <c:idx val="13"/>
          <c:order val="13"/>
          <c:tx>
            <c:strRef>
              <c:f>Moong!$A$50</c:f>
              <c:strCache>
                <c:ptCount val="1"/>
                <c:pt idx="0">
                  <c:v>Bahawalnagar.</c:v>
                </c:pt>
              </c:strCache>
            </c:strRef>
          </c:tx>
          <c:cat>
            <c:strRef>
              <c:f>Moong!$B$36:$U$36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Moong!$B$50:$U$50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D-CD3E-4255-B92D-F73513755BE8}"/>
            </c:ext>
          </c:extLst>
        </c:ser>
        <c:ser>
          <c:idx val="14"/>
          <c:order val="14"/>
          <c:tx>
            <c:strRef>
              <c:f>Moong!$A$51</c:f>
              <c:strCache>
                <c:ptCount val="1"/>
                <c:pt idx="0">
                  <c:v> South Punjab</c:v>
                </c:pt>
              </c:strCache>
            </c:strRef>
          </c:tx>
          <c:marker>
            <c:symbol val="none"/>
          </c:marker>
          <c:cat>
            <c:strRef>
              <c:f>Moong!$B$36:$U$36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Moong!$B$51:$U$51</c:f>
              <c:numCache>
                <c:formatCode>0.00</c:formatCode>
                <c:ptCount val="10"/>
                <c:pt idx="0">
                  <c:v>7.3824873810508898</c:v>
                </c:pt>
                <c:pt idx="1">
                  <c:v>9.1001290322580637</c:v>
                </c:pt>
                <c:pt idx="2">
                  <c:v>8.4788460710441367</c:v>
                </c:pt>
                <c:pt idx="3">
                  <c:v>9.5682623162655442</c:v>
                </c:pt>
                <c:pt idx="4">
                  <c:v>10.120922264875238</c:v>
                </c:pt>
                <c:pt idx="5">
                  <c:v>7.9400781344118689</c:v>
                </c:pt>
                <c:pt idx="6">
                  <c:v>9.0226450874611732</c:v>
                </c:pt>
                <c:pt idx="7">
                  <c:v>10.219484519149837</c:v>
                </c:pt>
                <c:pt idx="8">
                  <c:v>9.5454574651987993</c:v>
                </c:pt>
                <c:pt idx="9">
                  <c:v>10.637809420707118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E-CD3E-4255-B92D-F73513755B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36427136"/>
        <c:axId val="236428672"/>
      </c:lineChart>
      <c:catAx>
        <c:axId val="2364271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36428672"/>
        <c:crosses val="autoZero"/>
        <c:auto val="1"/>
        <c:lblAlgn val="ctr"/>
        <c:lblOffset val="100"/>
        <c:noMultiLvlLbl val="0"/>
      </c:catAx>
      <c:valAx>
        <c:axId val="236428672"/>
        <c:scaling>
          <c:orientation val="minMax"/>
        </c:scaling>
        <c:delete val="0"/>
        <c:axPos val="l"/>
        <c:majorGridlines/>
        <c:numFmt formatCode="0.00" sourceLinked="1"/>
        <c:majorTickMark val="out"/>
        <c:minorTickMark val="none"/>
        <c:tickLblPos val="nextTo"/>
        <c:crossAx val="236427136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6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7929110212574776E-2"/>
          <c:y val="2.7212058051567085E-2"/>
          <c:w val="0.93895308694521296"/>
          <c:h val="0.86212424733673065"/>
        </c:manualLayout>
      </c:layout>
      <c:lineChart>
        <c:grouping val="standard"/>
        <c:varyColors val="0"/>
        <c:ser>
          <c:idx val="0"/>
          <c:order val="0"/>
          <c:tx>
            <c:strRef>
              <c:f>Moong!$A$37</c:f>
              <c:strCache>
                <c:ptCount val="1"/>
                <c:pt idx="0">
                  <c:v>MULTAN DIV.</c:v>
                </c:pt>
              </c:strCache>
            </c:strRef>
          </c:tx>
          <c:spPr>
            <a:ln>
              <a:solidFill>
                <a:srgbClr val="00B0F0"/>
              </a:solidFill>
            </a:ln>
          </c:spPr>
          <c:marker>
            <c:symbol val="none"/>
          </c:marker>
          <c:cat>
            <c:strRef>
              <c:f>Moong!$B$36:$U$36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Moong!$B$37:$U$37</c:f>
              <c:numCache>
                <c:formatCode>0.00</c:formatCode>
                <c:ptCount val="20"/>
                <c:pt idx="0">
                  <c:v>5.74</c:v>
                </c:pt>
                <c:pt idx="1">
                  <c:v>5.8199999999999985</c:v>
                </c:pt>
                <c:pt idx="2">
                  <c:v>6.1499999999999995</c:v>
                </c:pt>
                <c:pt idx="3">
                  <c:v>6.31</c:v>
                </c:pt>
                <c:pt idx="4">
                  <c:v>6.37</c:v>
                </c:pt>
                <c:pt idx="5">
                  <c:v>6.38</c:v>
                </c:pt>
                <c:pt idx="6">
                  <c:v>6.6899999999999995</c:v>
                </c:pt>
                <c:pt idx="7">
                  <c:v>8.08</c:v>
                </c:pt>
                <c:pt idx="8">
                  <c:v>10.78</c:v>
                </c:pt>
                <c:pt idx="9">
                  <c:v>10.72</c:v>
                </c:pt>
                <c:pt idx="10">
                  <c:v>9.61</c:v>
                </c:pt>
                <c:pt idx="11">
                  <c:v>7.54</c:v>
                </c:pt>
                <c:pt idx="12">
                  <c:v>7.76</c:v>
                </c:pt>
                <c:pt idx="13">
                  <c:v>8.17</c:v>
                </c:pt>
                <c:pt idx="14">
                  <c:v>8.1</c:v>
                </c:pt>
                <c:pt idx="15">
                  <c:v>7.44</c:v>
                </c:pt>
                <c:pt idx="16">
                  <c:v>4.4300000000000024</c:v>
                </c:pt>
                <c:pt idx="17">
                  <c:v>6.6176487234697019</c:v>
                </c:pt>
                <c:pt idx="18">
                  <c:v>7.5756029989289564</c:v>
                </c:pt>
                <c:pt idx="19">
                  <c:v>7.8426861816616524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8168-41E2-8CC6-E78F020FD4EB}"/>
            </c:ext>
          </c:extLst>
        </c:ser>
        <c:ser>
          <c:idx val="1"/>
          <c:order val="1"/>
          <c:tx>
            <c:strRef>
              <c:f>Moong!$A$38</c:f>
              <c:strCache>
                <c:ptCount val="1"/>
                <c:pt idx="0">
                  <c:v>Multan.</c:v>
                </c:pt>
              </c:strCache>
            </c:strRef>
          </c:tx>
          <c:cat>
            <c:strRef>
              <c:f>Moong!$B$36:$U$36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Moong!$B$38:$U$38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8168-41E2-8CC6-E78F020FD4EB}"/>
            </c:ext>
          </c:extLst>
        </c:ser>
        <c:ser>
          <c:idx val="2"/>
          <c:order val="2"/>
          <c:tx>
            <c:strRef>
              <c:f>Moong!$A$39</c:f>
              <c:strCache>
                <c:ptCount val="1"/>
                <c:pt idx="0">
                  <c:v>Lodhran.</c:v>
                </c:pt>
              </c:strCache>
            </c:strRef>
          </c:tx>
          <c:cat>
            <c:strRef>
              <c:f>Moong!$B$36:$U$36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Moong!$B$39:$U$39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8168-41E2-8CC6-E78F020FD4EB}"/>
            </c:ext>
          </c:extLst>
        </c:ser>
        <c:ser>
          <c:idx val="3"/>
          <c:order val="3"/>
          <c:tx>
            <c:strRef>
              <c:f>Moong!$A$40</c:f>
              <c:strCache>
                <c:ptCount val="1"/>
                <c:pt idx="0">
                  <c:v>Khanewal.</c:v>
                </c:pt>
              </c:strCache>
            </c:strRef>
          </c:tx>
          <c:cat>
            <c:strRef>
              <c:f>Moong!$B$36:$U$36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Moong!$B$40:$U$40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8168-41E2-8CC6-E78F020FD4EB}"/>
            </c:ext>
          </c:extLst>
        </c:ser>
        <c:ser>
          <c:idx val="4"/>
          <c:order val="4"/>
          <c:tx>
            <c:strRef>
              <c:f>Moong!$A$41</c:f>
              <c:strCache>
                <c:ptCount val="1"/>
                <c:pt idx="0">
                  <c:v>Vehari.</c:v>
                </c:pt>
              </c:strCache>
            </c:strRef>
          </c:tx>
          <c:cat>
            <c:strRef>
              <c:f>Moong!$B$36:$U$36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Moong!$B$41:$U$41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8168-41E2-8CC6-E78F020FD4EB}"/>
            </c:ext>
          </c:extLst>
        </c:ser>
        <c:ser>
          <c:idx val="5"/>
          <c:order val="5"/>
          <c:tx>
            <c:strRef>
              <c:f>Moong!$A$42</c:f>
              <c:strCache>
                <c:ptCount val="1"/>
                <c:pt idx="0">
                  <c:v>D.G.KHAN DIV.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strRef>
              <c:f>Moong!$B$36:$U$36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Moong!$B$42:$U$42</c:f>
              <c:numCache>
                <c:formatCode>0.00</c:formatCode>
                <c:ptCount val="20"/>
                <c:pt idx="0">
                  <c:v>5.24</c:v>
                </c:pt>
                <c:pt idx="1">
                  <c:v>5.1899999999999995</c:v>
                </c:pt>
                <c:pt idx="2">
                  <c:v>5.55</c:v>
                </c:pt>
                <c:pt idx="3">
                  <c:v>5.1899999999999995</c:v>
                </c:pt>
                <c:pt idx="4">
                  <c:v>5.25</c:v>
                </c:pt>
                <c:pt idx="5">
                  <c:v>6.1099999999999985</c:v>
                </c:pt>
                <c:pt idx="6">
                  <c:v>6.3</c:v>
                </c:pt>
                <c:pt idx="7">
                  <c:v>8.92</c:v>
                </c:pt>
                <c:pt idx="8">
                  <c:v>9.620000000000001</c:v>
                </c:pt>
                <c:pt idx="9">
                  <c:v>9.59</c:v>
                </c:pt>
                <c:pt idx="10">
                  <c:v>7.48</c:v>
                </c:pt>
                <c:pt idx="11">
                  <c:v>9.73</c:v>
                </c:pt>
                <c:pt idx="12">
                  <c:v>8.94</c:v>
                </c:pt>
                <c:pt idx="13">
                  <c:v>10.14</c:v>
                </c:pt>
                <c:pt idx="14">
                  <c:v>10.55</c:v>
                </c:pt>
                <c:pt idx="15">
                  <c:v>8.34</c:v>
                </c:pt>
                <c:pt idx="16">
                  <c:v>10.28</c:v>
                </c:pt>
                <c:pt idx="17">
                  <c:v>10.533671693927165</c:v>
                </c:pt>
                <c:pt idx="18">
                  <c:v>9.7624588466084266</c:v>
                </c:pt>
                <c:pt idx="19">
                  <c:v>9.84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8168-41E2-8CC6-E78F020FD4EB}"/>
            </c:ext>
          </c:extLst>
        </c:ser>
        <c:ser>
          <c:idx val="6"/>
          <c:order val="6"/>
          <c:tx>
            <c:strRef>
              <c:f>Moong!$A$43</c:f>
              <c:strCache>
                <c:ptCount val="1"/>
                <c:pt idx="0">
                  <c:v>Muzaffargarh.</c:v>
                </c:pt>
              </c:strCache>
            </c:strRef>
          </c:tx>
          <c:cat>
            <c:strRef>
              <c:f>Moong!$B$36:$U$36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Moong!$B$43:$U$43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8168-41E2-8CC6-E78F020FD4EB}"/>
            </c:ext>
          </c:extLst>
        </c:ser>
        <c:ser>
          <c:idx val="7"/>
          <c:order val="7"/>
          <c:tx>
            <c:strRef>
              <c:f>Moong!$A$44</c:f>
              <c:strCache>
                <c:ptCount val="1"/>
                <c:pt idx="0">
                  <c:v>Layyah.</c:v>
                </c:pt>
              </c:strCache>
            </c:strRef>
          </c:tx>
          <c:cat>
            <c:strRef>
              <c:f>Moong!$B$36:$U$36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Moong!$B$44:$U$44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7-8168-41E2-8CC6-E78F020FD4EB}"/>
            </c:ext>
          </c:extLst>
        </c:ser>
        <c:ser>
          <c:idx val="8"/>
          <c:order val="8"/>
          <c:tx>
            <c:strRef>
              <c:f>Moong!$A$45</c:f>
              <c:strCache>
                <c:ptCount val="1"/>
                <c:pt idx="0">
                  <c:v>D.G.khan.</c:v>
                </c:pt>
              </c:strCache>
            </c:strRef>
          </c:tx>
          <c:cat>
            <c:strRef>
              <c:f>Moong!$B$36:$U$36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Moong!$B$45:$U$45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8-8168-41E2-8CC6-E78F020FD4EB}"/>
            </c:ext>
          </c:extLst>
        </c:ser>
        <c:ser>
          <c:idx val="9"/>
          <c:order val="9"/>
          <c:tx>
            <c:strRef>
              <c:f>Moong!$A$46</c:f>
              <c:strCache>
                <c:ptCount val="1"/>
                <c:pt idx="0">
                  <c:v>Rajanpur.</c:v>
                </c:pt>
              </c:strCache>
            </c:strRef>
          </c:tx>
          <c:cat>
            <c:strRef>
              <c:f>Moong!$B$36:$U$36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Moong!$B$46:$U$46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9-8168-41E2-8CC6-E78F020FD4EB}"/>
            </c:ext>
          </c:extLst>
        </c:ser>
        <c:ser>
          <c:idx val="10"/>
          <c:order val="10"/>
          <c:tx>
            <c:strRef>
              <c:f>Moong!$A$47</c:f>
              <c:strCache>
                <c:ptCount val="1"/>
                <c:pt idx="0">
                  <c:v>BAHAWALPUR DIV.</c:v>
                </c:pt>
              </c:strCache>
            </c:strRef>
          </c:tx>
          <c:spPr>
            <a:ln>
              <a:solidFill>
                <a:srgbClr val="7030A0"/>
              </a:solidFill>
            </a:ln>
          </c:spPr>
          <c:marker>
            <c:symbol val="none"/>
          </c:marker>
          <c:cat>
            <c:strRef>
              <c:f>Moong!$B$36:$U$36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Moong!$B$47:$U$47</c:f>
              <c:numCache>
                <c:formatCode>0.00</c:formatCode>
                <c:ptCount val="20"/>
                <c:pt idx="0">
                  <c:v>5.6899999999999995</c:v>
                </c:pt>
                <c:pt idx="1">
                  <c:v>5.45</c:v>
                </c:pt>
                <c:pt idx="2">
                  <c:v>5.78</c:v>
                </c:pt>
                <c:pt idx="3">
                  <c:v>6.06</c:v>
                </c:pt>
                <c:pt idx="4">
                  <c:v>6.6</c:v>
                </c:pt>
                <c:pt idx="5">
                  <c:v>6.96</c:v>
                </c:pt>
                <c:pt idx="6">
                  <c:v>5.76</c:v>
                </c:pt>
                <c:pt idx="7">
                  <c:v>7.04</c:v>
                </c:pt>
                <c:pt idx="8">
                  <c:v>5.22</c:v>
                </c:pt>
                <c:pt idx="9">
                  <c:v>5.64</c:v>
                </c:pt>
                <c:pt idx="10">
                  <c:v>5.22</c:v>
                </c:pt>
                <c:pt idx="11">
                  <c:v>5.0599999999999996</c:v>
                </c:pt>
                <c:pt idx="12">
                  <c:v>4.9000000000000004</c:v>
                </c:pt>
                <c:pt idx="13">
                  <c:v>4.45</c:v>
                </c:pt>
                <c:pt idx="14">
                  <c:v>6.07</c:v>
                </c:pt>
                <c:pt idx="15">
                  <c:v>4.4300000000000024</c:v>
                </c:pt>
                <c:pt idx="16">
                  <c:v>6.1</c:v>
                </c:pt>
                <c:pt idx="17">
                  <c:v>7.635627165627179</c:v>
                </c:pt>
                <c:pt idx="18">
                  <c:v>5.5232198952879585</c:v>
                </c:pt>
                <c:pt idx="19">
                  <c:v>6.7246182806944157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A-8168-41E2-8CC6-E78F020FD4EB}"/>
            </c:ext>
          </c:extLst>
        </c:ser>
        <c:ser>
          <c:idx val="11"/>
          <c:order val="11"/>
          <c:tx>
            <c:strRef>
              <c:f>Moong!$A$48</c:f>
              <c:strCache>
                <c:ptCount val="1"/>
                <c:pt idx="0">
                  <c:v>Bahawalpur.</c:v>
                </c:pt>
              </c:strCache>
            </c:strRef>
          </c:tx>
          <c:cat>
            <c:strRef>
              <c:f>Moong!$B$36:$U$36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Moong!$B$48:$U$48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B-8168-41E2-8CC6-E78F020FD4EB}"/>
            </c:ext>
          </c:extLst>
        </c:ser>
        <c:ser>
          <c:idx val="12"/>
          <c:order val="12"/>
          <c:tx>
            <c:strRef>
              <c:f>Moong!$A$49</c:f>
              <c:strCache>
                <c:ptCount val="1"/>
                <c:pt idx="0">
                  <c:v>Rahim Yar Khan</c:v>
                </c:pt>
              </c:strCache>
            </c:strRef>
          </c:tx>
          <c:cat>
            <c:strRef>
              <c:f>Moong!$B$36:$U$36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Moong!$B$49:$U$49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C-8168-41E2-8CC6-E78F020FD4EB}"/>
            </c:ext>
          </c:extLst>
        </c:ser>
        <c:ser>
          <c:idx val="13"/>
          <c:order val="13"/>
          <c:tx>
            <c:strRef>
              <c:f>Moong!$A$50</c:f>
              <c:strCache>
                <c:ptCount val="1"/>
                <c:pt idx="0">
                  <c:v>Bahawalnagar.</c:v>
                </c:pt>
              </c:strCache>
            </c:strRef>
          </c:tx>
          <c:cat>
            <c:strRef>
              <c:f>Moong!$B$36:$U$36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Moong!$B$50:$U$50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D-8168-41E2-8CC6-E78F020FD4EB}"/>
            </c:ext>
          </c:extLst>
        </c:ser>
        <c:ser>
          <c:idx val="14"/>
          <c:order val="14"/>
          <c:tx>
            <c:strRef>
              <c:f>Moong!$A$51</c:f>
              <c:strCache>
                <c:ptCount val="1"/>
                <c:pt idx="0">
                  <c:v> SOUTH PUNJAB</c:v>
                </c:pt>
              </c:strCache>
            </c:strRef>
          </c:tx>
          <c:spPr>
            <a:ln>
              <a:solidFill>
                <a:srgbClr val="00B050"/>
              </a:solidFill>
            </a:ln>
          </c:spPr>
          <c:marker>
            <c:symbol val="none"/>
          </c:marker>
          <c:cat>
            <c:strRef>
              <c:f>Moong!$B$36:$U$36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Moong!$B$51:$U$51</c:f>
              <c:numCache>
                <c:formatCode>0.00</c:formatCode>
                <c:ptCount val="20"/>
                <c:pt idx="0">
                  <c:v>5.2943200057632804</c:v>
                </c:pt>
                <c:pt idx="1">
                  <c:v>5.2447101999856693</c:v>
                </c:pt>
                <c:pt idx="2">
                  <c:v>5.6258358776247483</c:v>
                </c:pt>
                <c:pt idx="3">
                  <c:v>5.3104347826086959</c:v>
                </c:pt>
                <c:pt idx="4">
                  <c:v>5.3519174494733859</c:v>
                </c:pt>
                <c:pt idx="5">
                  <c:v>6.1586095820591344</c:v>
                </c:pt>
                <c:pt idx="6">
                  <c:v>6.2942496446785414</c:v>
                </c:pt>
                <c:pt idx="7">
                  <c:v>8.7921216496428567</c:v>
                </c:pt>
                <c:pt idx="8">
                  <c:v>9.3840133020344219</c:v>
                </c:pt>
                <c:pt idx="9">
                  <c:v>9.4118113775923984</c:v>
                </c:pt>
                <c:pt idx="10">
                  <c:v>7.3824873810508898</c:v>
                </c:pt>
                <c:pt idx="11">
                  <c:v>9.1001290322580637</c:v>
                </c:pt>
                <c:pt idx="12">
                  <c:v>8.4788460710441367</c:v>
                </c:pt>
                <c:pt idx="13">
                  <c:v>9.5682623162655442</c:v>
                </c:pt>
                <c:pt idx="14">
                  <c:v>10.120922264875238</c:v>
                </c:pt>
                <c:pt idx="15">
                  <c:v>7.9400781344118547</c:v>
                </c:pt>
                <c:pt idx="16">
                  <c:v>9.0226450874611732</c:v>
                </c:pt>
                <c:pt idx="17">
                  <c:v>10.219484519149804</c:v>
                </c:pt>
                <c:pt idx="18">
                  <c:v>9.5454574651987993</c:v>
                </c:pt>
                <c:pt idx="19">
                  <c:v>9.6155602441552528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E-8168-41E2-8CC6-E78F020FD4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36664320"/>
        <c:axId val="236665856"/>
      </c:lineChart>
      <c:catAx>
        <c:axId val="23666432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36665856"/>
        <c:crosses val="autoZero"/>
        <c:auto val="1"/>
        <c:lblAlgn val="ctr"/>
        <c:lblOffset val="100"/>
        <c:noMultiLvlLbl val="0"/>
      </c:catAx>
      <c:valAx>
        <c:axId val="236665856"/>
        <c:scaling>
          <c:orientation val="minMax"/>
        </c:scaling>
        <c:delete val="0"/>
        <c:axPos val="l"/>
        <c:majorGridlines/>
        <c:numFmt formatCode="0.00" sourceLinked="1"/>
        <c:majorTickMark val="out"/>
        <c:minorTickMark val="none"/>
        <c:tickLblPos val="nextTo"/>
        <c:crossAx val="23666432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3593837932420612"/>
          <c:y val="0.64665238536359526"/>
          <c:w val="0.16256011917429244"/>
          <c:h val="0.17728346456692956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6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'Potato 20M'!$A$2</c:f>
              <c:strCache>
                <c:ptCount val="1"/>
                <c:pt idx="0">
                  <c:v>MULTAN DIV.</c:v>
                </c:pt>
              </c:strCache>
            </c:strRef>
          </c:tx>
          <c:marker>
            <c:symbol val="none"/>
          </c:marker>
          <c:cat>
            <c:strRef>
              <c:f>'Potato 20M'!$B$1:$U$1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'Potato 20M'!$B$2:$U$2</c:f>
              <c:numCache>
                <c:formatCode>0.00000</c:formatCode>
                <c:ptCount val="10"/>
                <c:pt idx="0">
                  <c:v>1.7279999999999997E-2</c:v>
                </c:pt>
                <c:pt idx="1">
                  <c:v>1.9699999999999999E-2</c:v>
                </c:pt>
                <c:pt idx="2">
                  <c:v>2.1980000000000006E-2</c:v>
                </c:pt>
                <c:pt idx="3">
                  <c:v>2.0660000000000001E-2</c:v>
                </c:pt>
                <c:pt idx="4">
                  <c:v>2.2860000000000002E-2</c:v>
                </c:pt>
                <c:pt idx="5">
                  <c:v>2.4159999999999997E-2</c:v>
                </c:pt>
                <c:pt idx="6">
                  <c:v>2.8030000000000006E-2</c:v>
                </c:pt>
                <c:pt idx="7">
                  <c:v>3.2712000000000005E-2</c:v>
                </c:pt>
                <c:pt idx="8">
                  <c:v>3.6050000000000006E-2</c:v>
                </c:pt>
                <c:pt idx="9">
                  <c:v>3.6630000000000162E-2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5651-4C94-A07E-64EA0A0CDF50}"/>
            </c:ext>
          </c:extLst>
        </c:ser>
        <c:ser>
          <c:idx val="1"/>
          <c:order val="1"/>
          <c:tx>
            <c:strRef>
              <c:f>'Potato 20M'!$A$3</c:f>
              <c:strCache>
                <c:ptCount val="1"/>
                <c:pt idx="0">
                  <c:v>Multan.</c:v>
                </c:pt>
              </c:strCache>
            </c:strRef>
          </c:tx>
          <c:cat>
            <c:strRef>
              <c:f>'Potato 20M'!$B$1:$U$1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'Potato 20M'!$B$3:$U$3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5651-4C94-A07E-64EA0A0CDF50}"/>
            </c:ext>
          </c:extLst>
        </c:ser>
        <c:ser>
          <c:idx val="2"/>
          <c:order val="2"/>
          <c:tx>
            <c:strRef>
              <c:f>'Potato 20M'!$A$4</c:f>
              <c:strCache>
                <c:ptCount val="1"/>
                <c:pt idx="0">
                  <c:v>Lodhran.</c:v>
                </c:pt>
              </c:strCache>
            </c:strRef>
          </c:tx>
          <c:cat>
            <c:strRef>
              <c:f>'Potato 20M'!$B$1:$U$1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'Potato 20M'!$B$4:$U$4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5651-4C94-A07E-64EA0A0CDF50}"/>
            </c:ext>
          </c:extLst>
        </c:ser>
        <c:ser>
          <c:idx val="3"/>
          <c:order val="3"/>
          <c:tx>
            <c:strRef>
              <c:f>'Potato 20M'!$A$5</c:f>
              <c:strCache>
                <c:ptCount val="1"/>
                <c:pt idx="0">
                  <c:v>Khanewal.</c:v>
                </c:pt>
              </c:strCache>
            </c:strRef>
          </c:tx>
          <c:cat>
            <c:strRef>
              <c:f>'Potato 20M'!$B$1:$U$1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'Potato 20M'!$B$5:$U$5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5651-4C94-A07E-64EA0A0CDF50}"/>
            </c:ext>
          </c:extLst>
        </c:ser>
        <c:ser>
          <c:idx val="4"/>
          <c:order val="4"/>
          <c:tx>
            <c:strRef>
              <c:f>'Potato 20M'!$A$6</c:f>
              <c:strCache>
                <c:ptCount val="1"/>
                <c:pt idx="0">
                  <c:v>Vehari.</c:v>
                </c:pt>
              </c:strCache>
            </c:strRef>
          </c:tx>
          <c:cat>
            <c:strRef>
              <c:f>'Potato 20M'!$B$1:$U$1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'Potato 20M'!$B$6:$U$6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5651-4C94-A07E-64EA0A0CDF50}"/>
            </c:ext>
          </c:extLst>
        </c:ser>
        <c:ser>
          <c:idx val="5"/>
          <c:order val="5"/>
          <c:tx>
            <c:strRef>
              <c:f>'Potato 20M'!$A$7</c:f>
              <c:strCache>
                <c:ptCount val="1"/>
                <c:pt idx="0">
                  <c:v>D.G.KHAN DIV.</c:v>
                </c:pt>
              </c:strCache>
            </c:strRef>
          </c:tx>
          <c:marker>
            <c:symbol val="none"/>
          </c:marker>
          <c:cat>
            <c:strRef>
              <c:f>'Potato 20M'!$B$1:$U$1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'Potato 20M'!$B$7:$U$7</c:f>
              <c:numCache>
                <c:formatCode>0.00000</c:formatCode>
                <c:ptCount val="10"/>
                <c:pt idx="0">
                  <c:v>2.8000000000000052E-3</c:v>
                </c:pt>
                <c:pt idx="1">
                  <c:v>1.8500000000000088E-3</c:v>
                </c:pt>
                <c:pt idx="2">
                  <c:v>1.8900000000000099E-3</c:v>
                </c:pt>
                <c:pt idx="3">
                  <c:v>1.9300000000000103E-3</c:v>
                </c:pt>
                <c:pt idx="4">
                  <c:v>1.9400000000000105E-3</c:v>
                </c:pt>
                <c:pt idx="5">
                  <c:v>1.9100000000000102E-3</c:v>
                </c:pt>
                <c:pt idx="6">
                  <c:v>1.9599999999999999E-3</c:v>
                </c:pt>
                <c:pt idx="7">
                  <c:v>1.973000000000009E-3</c:v>
                </c:pt>
                <c:pt idx="8">
                  <c:v>1.8300000000000083E-3</c:v>
                </c:pt>
                <c:pt idx="9">
                  <c:v>1.8039999999999998E-3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5651-4C94-A07E-64EA0A0CDF50}"/>
            </c:ext>
          </c:extLst>
        </c:ser>
        <c:ser>
          <c:idx val="6"/>
          <c:order val="6"/>
          <c:tx>
            <c:strRef>
              <c:f>'Potato 20M'!$A$8</c:f>
              <c:strCache>
                <c:ptCount val="1"/>
                <c:pt idx="0">
                  <c:v>Muzaffargarh.</c:v>
                </c:pt>
              </c:strCache>
            </c:strRef>
          </c:tx>
          <c:cat>
            <c:strRef>
              <c:f>'Potato 20M'!$B$1:$U$1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'Potato 20M'!$B$8:$U$8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5651-4C94-A07E-64EA0A0CDF50}"/>
            </c:ext>
          </c:extLst>
        </c:ser>
        <c:ser>
          <c:idx val="7"/>
          <c:order val="7"/>
          <c:tx>
            <c:strRef>
              <c:f>'Potato 20M'!$A$9</c:f>
              <c:strCache>
                <c:ptCount val="1"/>
                <c:pt idx="0">
                  <c:v>Layyah.</c:v>
                </c:pt>
              </c:strCache>
            </c:strRef>
          </c:tx>
          <c:cat>
            <c:strRef>
              <c:f>'Potato 20M'!$B$1:$U$1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'Potato 20M'!$B$9:$U$9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7-5651-4C94-A07E-64EA0A0CDF50}"/>
            </c:ext>
          </c:extLst>
        </c:ser>
        <c:ser>
          <c:idx val="8"/>
          <c:order val="8"/>
          <c:tx>
            <c:strRef>
              <c:f>'Potato 20M'!$A$10</c:f>
              <c:strCache>
                <c:ptCount val="1"/>
                <c:pt idx="0">
                  <c:v>D.G.khan.</c:v>
                </c:pt>
              </c:strCache>
            </c:strRef>
          </c:tx>
          <c:cat>
            <c:strRef>
              <c:f>'Potato 20M'!$B$1:$U$1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'Potato 20M'!$B$10:$U$10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8-5651-4C94-A07E-64EA0A0CDF50}"/>
            </c:ext>
          </c:extLst>
        </c:ser>
        <c:ser>
          <c:idx val="9"/>
          <c:order val="9"/>
          <c:tx>
            <c:strRef>
              <c:f>'Potato 20M'!$A$11</c:f>
              <c:strCache>
                <c:ptCount val="1"/>
                <c:pt idx="0">
                  <c:v>Rajanpur.</c:v>
                </c:pt>
              </c:strCache>
            </c:strRef>
          </c:tx>
          <c:cat>
            <c:strRef>
              <c:f>'Potato 20M'!$B$1:$U$1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'Potato 20M'!$B$11:$U$11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9-5651-4C94-A07E-64EA0A0CDF50}"/>
            </c:ext>
          </c:extLst>
        </c:ser>
        <c:ser>
          <c:idx val="10"/>
          <c:order val="10"/>
          <c:tx>
            <c:strRef>
              <c:f>'Potato 20M'!$A$12</c:f>
              <c:strCache>
                <c:ptCount val="1"/>
                <c:pt idx="0">
                  <c:v>BAHAWALPUR. DIV</c:v>
                </c:pt>
              </c:strCache>
            </c:strRef>
          </c:tx>
          <c:marker>
            <c:symbol val="none"/>
          </c:marker>
          <c:cat>
            <c:strRef>
              <c:f>'Potato 20M'!$B$1:$U$1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'Potato 20M'!$B$12:$U$12</c:f>
              <c:numCache>
                <c:formatCode>0.00000</c:formatCode>
                <c:ptCount val="10"/>
                <c:pt idx="0">
                  <c:v>1.0600000000000021E-3</c:v>
                </c:pt>
                <c:pt idx="1">
                  <c:v>1.3400000000000066E-3</c:v>
                </c:pt>
                <c:pt idx="2">
                  <c:v>1.0400000000000001E-3</c:v>
                </c:pt>
                <c:pt idx="3">
                  <c:v>8.3000000000000543E-4</c:v>
                </c:pt>
                <c:pt idx="4">
                  <c:v>1.0600000000000021E-3</c:v>
                </c:pt>
                <c:pt idx="5">
                  <c:v>1.2999999999999978E-3</c:v>
                </c:pt>
                <c:pt idx="6">
                  <c:v>1.3799999999999999E-3</c:v>
                </c:pt>
                <c:pt idx="7">
                  <c:v>1.5380000000000057E-3</c:v>
                </c:pt>
                <c:pt idx="8">
                  <c:v>1.5899999999999998E-3</c:v>
                </c:pt>
                <c:pt idx="9">
                  <c:v>1.5400000000000064E-3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A-5651-4C94-A07E-64EA0A0CDF50}"/>
            </c:ext>
          </c:extLst>
        </c:ser>
        <c:ser>
          <c:idx val="11"/>
          <c:order val="11"/>
          <c:tx>
            <c:strRef>
              <c:f>'Potato 20M'!$A$13</c:f>
              <c:strCache>
                <c:ptCount val="1"/>
                <c:pt idx="0">
                  <c:v>Bahawalpur.</c:v>
                </c:pt>
              </c:strCache>
            </c:strRef>
          </c:tx>
          <c:cat>
            <c:strRef>
              <c:f>'Potato 20M'!$B$1:$U$1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'Potato 20M'!$B$13:$U$13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B-5651-4C94-A07E-64EA0A0CDF50}"/>
            </c:ext>
          </c:extLst>
        </c:ser>
        <c:ser>
          <c:idx val="12"/>
          <c:order val="12"/>
          <c:tx>
            <c:strRef>
              <c:f>'Potato 20M'!$A$14</c:f>
              <c:strCache>
                <c:ptCount val="1"/>
                <c:pt idx="0">
                  <c:v>Rahim Yar Khan</c:v>
                </c:pt>
              </c:strCache>
            </c:strRef>
          </c:tx>
          <c:cat>
            <c:strRef>
              <c:f>'Potato 20M'!$B$1:$U$1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'Potato 20M'!$B$14:$U$14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C-5651-4C94-A07E-64EA0A0CDF50}"/>
            </c:ext>
          </c:extLst>
        </c:ser>
        <c:ser>
          <c:idx val="13"/>
          <c:order val="13"/>
          <c:tx>
            <c:strRef>
              <c:f>'Potato 20M'!$A$15</c:f>
              <c:strCache>
                <c:ptCount val="1"/>
                <c:pt idx="0">
                  <c:v>Bahawalnagar.</c:v>
                </c:pt>
              </c:strCache>
            </c:strRef>
          </c:tx>
          <c:cat>
            <c:strRef>
              <c:f>'Potato 20M'!$B$1:$U$1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'Potato 20M'!$B$15:$U$15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D-5651-4C94-A07E-64EA0A0CDF50}"/>
            </c:ext>
          </c:extLst>
        </c:ser>
        <c:ser>
          <c:idx val="14"/>
          <c:order val="14"/>
          <c:tx>
            <c:strRef>
              <c:f>'Potato 20M'!$A$16</c:f>
              <c:strCache>
                <c:ptCount val="1"/>
                <c:pt idx="0">
                  <c:v>South Punjab</c:v>
                </c:pt>
              </c:strCache>
            </c:strRef>
          </c:tx>
          <c:marker>
            <c:symbol val="none"/>
          </c:marker>
          <c:cat>
            <c:strRef>
              <c:f>'Potato 20M'!$B$1:$U$1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'Potato 20M'!$B$16:$U$16</c:f>
              <c:numCache>
                <c:formatCode>0.00000</c:formatCode>
                <c:ptCount val="10"/>
                <c:pt idx="0">
                  <c:v>2.1139999999999996E-2</c:v>
                </c:pt>
                <c:pt idx="1">
                  <c:v>2.2890000000000042E-2</c:v>
                </c:pt>
                <c:pt idx="2">
                  <c:v>2.4909999999999998E-2</c:v>
                </c:pt>
                <c:pt idx="3">
                  <c:v>2.342E-2</c:v>
                </c:pt>
                <c:pt idx="4">
                  <c:v>2.5860000000000001E-2</c:v>
                </c:pt>
                <c:pt idx="5">
                  <c:v>2.7369999999999998E-2</c:v>
                </c:pt>
                <c:pt idx="6">
                  <c:v>3.1370000000000002E-2</c:v>
                </c:pt>
                <c:pt idx="7">
                  <c:v>3.6222999999999998E-2</c:v>
                </c:pt>
                <c:pt idx="8">
                  <c:v>3.9469999999999998E-2</c:v>
                </c:pt>
                <c:pt idx="9">
                  <c:v>3.997400000000001E-2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E-5651-4C94-A07E-64EA0A0CDF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37356928"/>
        <c:axId val="237358464"/>
      </c:lineChart>
      <c:catAx>
        <c:axId val="2373569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37358464"/>
        <c:crosses val="autoZero"/>
        <c:auto val="1"/>
        <c:lblAlgn val="ctr"/>
        <c:lblOffset val="100"/>
        <c:noMultiLvlLbl val="0"/>
      </c:catAx>
      <c:valAx>
        <c:axId val="237358464"/>
        <c:scaling>
          <c:orientation val="minMax"/>
        </c:scaling>
        <c:delete val="0"/>
        <c:axPos val="l"/>
        <c:majorGridlines/>
        <c:numFmt formatCode="0.00000" sourceLinked="1"/>
        <c:majorTickMark val="out"/>
        <c:minorTickMark val="none"/>
        <c:tickLblPos val="nextTo"/>
        <c:crossAx val="237356928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6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38170557627665E-2"/>
          <c:y val="2.6817680398645821E-2"/>
          <c:w val="0.93361986001749864"/>
          <c:h val="0.86412244665069138"/>
        </c:manualLayout>
      </c:layout>
      <c:lineChart>
        <c:grouping val="standard"/>
        <c:varyColors val="0"/>
        <c:ser>
          <c:idx val="0"/>
          <c:order val="0"/>
          <c:tx>
            <c:strRef>
              <c:f>'Potato 20M'!$A$2</c:f>
              <c:strCache>
                <c:ptCount val="1"/>
                <c:pt idx="0">
                  <c:v>MULTAN DIV.</c:v>
                </c:pt>
              </c:strCache>
            </c:strRef>
          </c:tx>
          <c:spPr>
            <a:ln>
              <a:solidFill>
                <a:srgbClr val="00B0F0"/>
              </a:solidFill>
            </a:ln>
          </c:spPr>
          <c:marker>
            <c:symbol val="none"/>
          </c:marker>
          <c:cat>
            <c:strRef>
              <c:f>'Potato 20M'!$B$1:$U$1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'Potato 20M'!$B$2:$U$2</c:f>
              <c:numCache>
                <c:formatCode>0.0000</c:formatCode>
                <c:ptCount val="20"/>
                <c:pt idx="0">
                  <c:v>1.4827999999999996E-2</c:v>
                </c:pt>
                <c:pt idx="1">
                  <c:v>1.4389000000000001E-2</c:v>
                </c:pt>
                <c:pt idx="2">
                  <c:v>1.6903000000000033E-2</c:v>
                </c:pt>
                <c:pt idx="3">
                  <c:v>1.6206999999999999E-2</c:v>
                </c:pt>
                <c:pt idx="4">
                  <c:v>1.6605000000000029E-2</c:v>
                </c:pt>
                <c:pt idx="5">
                  <c:v>1.6152000000000003E-2</c:v>
                </c:pt>
                <c:pt idx="6">
                  <c:v>1.6159E-2</c:v>
                </c:pt>
                <c:pt idx="7">
                  <c:v>1.9350000000000023E-2</c:v>
                </c:pt>
                <c:pt idx="8">
                  <c:v>1.7375999999999999E-2</c:v>
                </c:pt>
                <c:pt idx="9">
                  <c:v>1.5739000000000003E-2</c:v>
                </c:pt>
                <c:pt idx="10">
                  <c:v>1.7276E-2</c:v>
                </c:pt>
                <c:pt idx="11">
                  <c:v>1.9699999999999999E-2</c:v>
                </c:pt>
                <c:pt idx="12">
                  <c:v>2.1980000000000006E-2</c:v>
                </c:pt>
                <c:pt idx="13">
                  <c:v>2.0670000000000011E-2</c:v>
                </c:pt>
                <c:pt idx="14">
                  <c:v>2.2865000000000045E-2</c:v>
                </c:pt>
                <c:pt idx="15">
                  <c:v>2.4157000000000001E-2</c:v>
                </c:pt>
                <c:pt idx="16">
                  <c:v>2.8029999999999999E-2</c:v>
                </c:pt>
                <c:pt idx="17">
                  <c:v>3.2712000000000005E-2</c:v>
                </c:pt>
                <c:pt idx="18">
                  <c:v>3.6050000000000006E-2</c:v>
                </c:pt>
                <c:pt idx="19">
                  <c:v>3.6629999999999996E-2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97EF-467F-831E-73388D4202F8}"/>
            </c:ext>
          </c:extLst>
        </c:ser>
        <c:ser>
          <c:idx val="1"/>
          <c:order val="1"/>
          <c:tx>
            <c:strRef>
              <c:f>'Potato 20M'!$A$3</c:f>
              <c:strCache>
                <c:ptCount val="1"/>
                <c:pt idx="0">
                  <c:v>Multan.</c:v>
                </c:pt>
              </c:strCache>
            </c:strRef>
          </c:tx>
          <c:cat>
            <c:strRef>
              <c:f>'Potato 20M'!$B$1:$U$1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'Potato 20M'!$B$3:$U$3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97EF-467F-831E-73388D4202F8}"/>
            </c:ext>
          </c:extLst>
        </c:ser>
        <c:ser>
          <c:idx val="2"/>
          <c:order val="2"/>
          <c:tx>
            <c:strRef>
              <c:f>'Potato 20M'!$A$4</c:f>
              <c:strCache>
                <c:ptCount val="1"/>
                <c:pt idx="0">
                  <c:v>Lodhran.</c:v>
                </c:pt>
              </c:strCache>
            </c:strRef>
          </c:tx>
          <c:cat>
            <c:strRef>
              <c:f>'Potato 20M'!$B$1:$U$1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'Potato 20M'!$B$4:$U$4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97EF-467F-831E-73388D4202F8}"/>
            </c:ext>
          </c:extLst>
        </c:ser>
        <c:ser>
          <c:idx val="3"/>
          <c:order val="3"/>
          <c:tx>
            <c:strRef>
              <c:f>'Potato 20M'!$A$5</c:f>
              <c:strCache>
                <c:ptCount val="1"/>
                <c:pt idx="0">
                  <c:v>Khanewal.</c:v>
                </c:pt>
              </c:strCache>
            </c:strRef>
          </c:tx>
          <c:cat>
            <c:strRef>
              <c:f>'Potato 20M'!$B$1:$U$1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'Potato 20M'!$B$5:$U$5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97EF-467F-831E-73388D4202F8}"/>
            </c:ext>
          </c:extLst>
        </c:ser>
        <c:ser>
          <c:idx val="4"/>
          <c:order val="4"/>
          <c:tx>
            <c:strRef>
              <c:f>'Potato 20M'!$A$6</c:f>
              <c:strCache>
                <c:ptCount val="1"/>
                <c:pt idx="0">
                  <c:v>Vehari.</c:v>
                </c:pt>
              </c:strCache>
            </c:strRef>
          </c:tx>
          <c:cat>
            <c:strRef>
              <c:f>'Potato 20M'!$B$1:$U$1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'Potato 20M'!$B$6:$U$6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97EF-467F-831E-73388D4202F8}"/>
            </c:ext>
          </c:extLst>
        </c:ser>
        <c:ser>
          <c:idx val="5"/>
          <c:order val="5"/>
          <c:tx>
            <c:strRef>
              <c:f>'Potato 20M'!$A$7</c:f>
              <c:strCache>
                <c:ptCount val="1"/>
                <c:pt idx="0">
                  <c:v>D.G.KHAN DIV.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strRef>
              <c:f>'Potato 20M'!$B$1:$U$1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'Potato 20M'!$B$7:$U$7</c:f>
              <c:numCache>
                <c:formatCode>0.0000</c:formatCode>
                <c:ptCount val="20"/>
                <c:pt idx="0">
                  <c:v>1.5300000000000027E-3</c:v>
                </c:pt>
                <c:pt idx="1">
                  <c:v>1.7500000000000022E-3</c:v>
                </c:pt>
                <c:pt idx="2">
                  <c:v>1.4000000000000019E-3</c:v>
                </c:pt>
                <c:pt idx="3">
                  <c:v>1.8200000000000039E-3</c:v>
                </c:pt>
                <c:pt idx="4">
                  <c:v>1.9800000000000039E-3</c:v>
                </c:pt>
                <c:pt idx="5">
                  <c:v>1.2500000000000022E-3</c:v>
                </c:pt>
                <c:pt idx="6">
                  <c:v>8.6000000000000193E-4</c:v>
                </c:pt>
                <c:pt idx="7">
                  <c:v>1.1799999999999998E-3</c:v>
                </c:pt>
                <c:pt idx="8">
                  <c:v>2.8599999999999997E-3</c:v>
                </c:pt>
                <c:pt idx="9">
                  <c:v>2.6800000000000044E-3</c:v>
                </c:pt>
                <c:pt idx="10">
                  <c:v>2.8000000000000039E-3</c:v>
                </c:pt>
                <c:pt idx="11">
                  <c:v>1.8500000000000038E-3</c:v>
                </c:pt>
                <c:pt idx="12">
                  <c:v>1.8900000000000039E-3</c:v>
                </c:pt>
                <c:pt idx="13">
                  <c:v>1.9300000000000038E-3</c:v>
                </c:pt>
                <c:pt idx="14">
                  <c:v>1.9400000000000042E-3</c:v>
                </c:pt>
                <c:pt idx="15">
                  <c:v>1.9100000000000041E-3</c:v>
                </c:pt>
                <c:pt idx="16">
                  <c:v>1.9599999999999999E-3</c:v>
                </c:pt>
                <c:pt idx="17">
                  <c:v>1.9730000000000038E-3</c:v>
                </c:pt>
                <c:pt idx="18">
                  <c:v>1.8300000000000041E-3</c:v>
                </c:pt>
                <c:pt idx="19">
                  <c:v>1.8039999999999998E-3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97EF-467F-831E-73388D4202F8}"/>
            </c:ext>
          </c:extLst>
        </c:ser>
        <c:ser>
          <c:idx val="6"/>
          <c:order val="6"/>
          <c:tx>
            <c:strRef>
              <c:f>'Potato 20M'!$A$8</c:f>
              <c:strCache>
                <c:ptCount val="1"/>
                <c:pt idx="0">
                  <c:v>Muzaffargarh.</c:v>
                </c:pt>
              </c:strCache>
            </c:strRef>
          </c:tx>
          <c:cat>
            <c:strRef>
              <c:f>'Potato 20M'!$B$1:$U$1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'Potato 20M'!$B$8:$U$8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97EF-467F-831E-73388D4202F8}"/>
            </c:ext>
          </c:extLst>
        </c:ser>
        <c:ser>
          <c:idx val="7"/>
          <c:order val="7"/>
          <c:tx>
            <c:strRef>
              <c:f>'Potato 20M'!$A$9</c:f>
              <c:strCache>
                <c:ptCount val="1"/>
                <c:pt idx="0">
                  <c:v>Layyah.</c:v>
                </c:pt>
              </c:strCache>
            </c:strRef>
          </c:tx>
          <c:cat>
            <c:strRef>
              <c:f>'Potato 20M'!$B$1:$U$1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'Potato 20M'!$B$9:$U$9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7-97EF-467F-831E-73388D4202F8}"/>
            </c:ext>
          </c:extLst>
        </c:ser>
        <c:ser>
          <c:idx val="8"/>
          <c:order val="8"/>
          <c:tx>
            <c:strRef>
              <c:f>'Potato 20M'!$A$10</c:f>
              <c:strCache>
                <c:ptCount val="1"/>
                <c:pt idx="0">
                  <c:v>D.G.khan.</c:v>
                </c:pt>
              </c:strCache>
            </c:strRef>
          </c:tx>
          <c:cat>
            <c:strRef>
              <c:f>'Potato 20M'!$B$1:$U$1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'Potato 20M'!$B$10:$U$10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8-97EF-467F-831E-73388D4202F8}"/>
            </c:ext>
          </c:extLst>
        </c:ser>
        <c:ser>
          <c:idx val="9"/>
          <c:order val="9"/>
          <c:tx>
            <c:strRef>
              <c:f>'Potato 20M'!$A$11</c:f>
              <c:strCache>
                <c:ptCount val="1"/>
                <c:pt idx="0">
                  <c:v>Rajanpur.</c:v>
                </c:pt>
              </c:strCache>
            </c:strRef>
          </c:tx>
          <c:cat>
            <c:strRef>
              <c:f>'Potato 20M'!$B$1:$U$1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'Potato 20M'!$B$11:$U$11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9-97EF-467F-831E-73388D4202F8}"/>
            </c:ext>
          </c:extLst>
        </c:ser>
        <c:ser>
          <c:idx val="10"/>
          <c:order val="10"/>
          <c:tx>
            <c:strRef>
              <c:f>'Potato 20M'!$A$12</c:f>
              <c:strCache>
                <c:ptCount val="1"/>
                <c:pt idx="0">
                  <c:v>BAHAWALPUR DIV.</c:v>
                </c:pt>
              </c:strCache>
            </c:strRef>
          </c:tx>
          <c:spPr>
            <a:ln>
              <a:solidFill>
                <a:srgbClr val="7030A0"/>
              </a:solidFill>
            </a:ln>
          </c:spPr>
          <c:marker>
            <c:symbol val="none"/>
          </c:marker>
          <c:cat>
            <c:strRef>
              <c:f>'Potato 20M'!$B$1:$U$1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'Potato 20M'!$B$12:$U$12</c:f>
              <c:numCache>
                <c:formatCode>0.0000</c:formatCode>
                <c:ptCount val="20"/>
                <c:pt idx="0">
                  <c:v>6.900000000000017E-4</c:v>
                </c:pt>
                <c:pt idx="1">
                  <c:v>6.200000000000013E-4</c:v>
                </c:pt>
                <c:pt idx="2">
                  <c:v>7.4000000000000162E-4</c:v>
                </c:pt>
                <c:pt idx="3">
                  <c:v>4.8000000000000034E-4</c:v>
                </c:pt>
                <c:pt idx="4">
                  <c:v>5.2000000000000115E-4</c:v>
                </c:pt>
                <c:pt idx="5">
                  <c:v>5.5000000000000112E-4</c:v>
                </c:pt>
                <c:pt idx="6">
                  <c:v>7.3000000000000126E-4</c:v>
                </c:pt>
                <c:pt idx="7">
                  <c:v>1.0900000000000022E-3</c:v>
                </c:pt>
                <c:pt idx="8">
                  <c:v>8.8000000000000242E-4</c:v>
                </c:pt>
                <c:pt idx="9">
                  <c:v>5.400000000000012E-4</c:v>
                </c:pt>
                <c:pt idx="10">
                  <c:v>1.0600000000000019E-3</c:v>
                </c:pt>
                <c:pt idx="11">
                  <c:v>1.3400000000000022E-3</c:v>
                </c:pt>
                <c:pt idx="12">
                  <c:v>1.0400000000000001E-3</c:v>
                </c:pt>
                <c:pt idx="13">
                  <c:v>8.3000000000000218E-4</c:v>
                </c:pt>
                <c:pt idx="14">
                  <c:v>1.0600000000000019E-3</c:v>
                </c:pt>
                <c:pt idx="15">
                  <c:v>1.299999999999998E-3</c:v>
                </c:pt>
                <c:pt idx="16">
                  <c:v>1.3799999999999999E-3</c:v>
                </c:pt>
                <c:pt idx="17">
                  <c:v>1.5380000000000027E-3</c:v>
                </c:pt>
                <c:pt idx="18">
                  <c:v>1.5899999999999998E-3</c:v>
                </c:pt>
                <c:pt idx="19">
                  <c:v>1.540000000000003E-3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A-97EF-467F-831E-73388D4202F8}"/>
            </c:ext>
          </c:extLst>
        </c:ser>
        <c:ser>
          <c:idx val="11"/>
          <c:order val="11"/>
          <c:tx>
            <c:strRef>
              <c:f>'Potato 20M'!$A$13</c:f>
              <c:strCache>
                <c:ptCount val="1"/>
                <c:pt idx="0">
                  <c:v>Bahawalpur.</c:v>
                </c:pt>
              </c:strCache>
            </c:strRef>
          </c:tx>
          <c:cat>
            <c:strRef>
              <c:f>'Potato 20M'!$B$1:$U$1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'Potato 20M'!$B$13:$U$13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B-97EF-467F-831E-73388D4202F8}"/>
            </c:ext>
          </c:extLst>
        </c:ser>
        <c:ser>
          <c:idx val="12"/>
          <c:order val="12"/>
          <c:tx>
            <c:strRef>
              <c:f>'Potato 20M'!$A$14</c:f>
              <c:strCache>
                <c:ptCount val="1"/>
                <c:pt idx="0">
                  <c:v>Rahim Yar Khan</c:v>
                </c:pt>
              </c:strCache>
            </c:strRef>
          </c:tx>
          <c:cat>
            <c:strRef>
              <c:f>'Potato 20M'!$B$1:$U$1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'Potato 20M'!$B$14:$U$14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C-97EF-467F-831E-73388D4202F8}"/>
            </c:ext>
          </c:extLst>
        </c:ser>
        <c:ser>
          <c:idx val="13"/>
          <c:order val="13"/>
          <c:tx>
            <c:strRef>
              <c:f>'Potato 20M'!$A$15</c:f>
              <c:strCache>
                <c:ptCount val="1"/>
                <c:pt idx="0">
                  <c:v>Bahawalnagar.</c:v>
                </c:pt>
              </c:strCache>
            </c:strRef>
          </c:tx>
          <c:cat>
            <c:strRef>
              <c:f>'Potato 20M'!$B$1:$U$1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'Potato 20M'!$B$15:$U$15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D-97EF-467F-831E-73388D4202F8}"/>
            </c:ext>
          </c:extLst>
        </c:ser>
        <c:ser>
          <c:idx val="14"/>
          <c:order val="14"/>
          <c:tx>
            <c:strRef>
              <c:f>'Potato 20M'!$A$16</c:f>
              <c:strCache>
                <c:ptCount val="1"/>
                <c:pt idx="0">
                  <c:v>SOUTH PUNJAB</c:v>
                </c:pt>
              </c:strCache>
            </c:strRef>
          </c:tx>
          <c:spPr>
            <a:ln>
              <a:solidFill>
                <a:srgbClr val="00B050"/>
              </a:solidFill>
            </a:ln>
          </c:spPr>
          <c:marker>
            <c:symbol val="none"/>
          </c:marker>
          <c:cat>
            <c:strRef>
              <c:f>'Potato 20M'!$B$1:$U$1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'Potato 20M'!$B$16:$U$16</c:f>
              <c:numCache>
                <c:formatCode>0.0000</c:formatCode>
                <c:ptCount val="20"/>
                <c:pt idx="0">
                  <c:v>1.7047999999999997E-2</c:v>
                </c:pt>
                <c:pt idx="1">
                  <c:v>1.6759E-2</c:v>
                </c:pt>
                <c:pt idx="2">
                  <c:v>1.9043000000000032E-2</c:v>
                </c:pt>
                <c:pt idx="3">
                  <c:v>1.8506999999999999E-2</c:v>
                </c:pt>
                <c:pt idx="4">
                  <c:v>1.9104999999999997E-2</c:v>
                </c:pt>
                <c:pt idx="5">
                  <c:v>1.7951999999999999E-2</c:v>
                </c:pt>
                <c:pt idx="6">
                  <c:v>1.7749000000000001E-2</c:v>
                </c:pt>
                <c:pt idx="7">
                  <c:v>2.1620000000000011E-2</c:v>
                </c:pt>
                <c:pt idx="8">
                  <c:v>2.112E-2</c:v>
                </c:pt>
                <c:pt idx="9">
                  <c:v>1.8960000000000032E-2</c:v>
                </c:pt>
                <c:pt idx="10">
                  <c:v>2.1140000000000006E-2</c:v>
                </c:pt>
                <c:pt idx="11">
                  <c:v>2.2890000000000039E-2</c:v>
                </c:pt>
                <c:pt idx="12">
                  <c:v>2.4909999999999998E-2</c:v>
                </c:pt>
                <c:pt idx="13">
                  <c:v>2.3429999999999999E-2</c:v>
                </c:pt>
                <c:pt idx="14">
                  <c:v>2.5860000000000001E-2</c:v>
                </c:pt>
                <c:pt idx="15">
                  <c:v>2.7370000000000012E-2</c:v>
                </c:pt>
                <c:pt idx="16">
                  <c:v>3.1370000000000002E-2</c:v>
                </c:pt>
                <c:pt idx="17">
                  <c:v>3.6222999999999998E-2</c:v>
                </c:pt>
                <c:pt idx="18">
                  <c:v>3.9469999999999998E-2</c:v>
                </c:pt>
                <c:pt idx="19">
                  <c:v>3.997400000000001E-2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E-97EF-467F-831E-73388D4202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37409792"/>
        <c:axId val="237411328"/>
      </c:lineChart>
      <c:catAx>
        <c:axId val="2374097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37411328"/>
        <c:crosses val="autoZero"/>
        <c:auto val="1"/>
        <c:lblAlgn val="ctr"/>
        <c:lblOffset val="100"/>
        <c:noMultiLvlLbl val="0"/>
      </c:catAx>
      <c:valAx>
        <c:axId val="237411328"/>
        <c:scaling>
          <c:orientation val="minMax"/>
        </c:scaling>
        <c:delete val="0"/>
        <c:axPos val="l"/>
        <c:majorGridlines/>
        <c:numFmt formatCode="0.0000" sourceLinked="1"/>
        <c:majorTickMark val="out"/>
        <c:minorTickMark val="none"/>
        <c:tickLblPos val="nextTo"/>
        <c:crossAx val="23740979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4025579039462173"/>
          <c:y val="0.46578302712160985"/>
          <c:w val="0.15828222130128491"/>
          <c:h val="0.17471413899349575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6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'Potato 20M'!$A$19</c:f>
              <c:strCache>
                <c:ptCount val="1"/>
                <c:pt idx="0">
                  <c:v>MULTAN DIV.</c:v>
                </c:pt>
              </c:strCache>
            </c:strRef>
          </c:tx>
          <c:marker>
            <c:symbol val="none"/>
          </c:marker>
          <c:cat>
            <c:strRef>
              <c:f>'Potato 20M'!$B$18:$U$18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'Potato 20M'!$B$19:$U$19</c:f>
              <c:numCache>
                <c:formatCode>0.00000</c:formatCode>
                <c:ptCount val="10"/>
                <c:pt idx="0">
                  <c:v>0.16988</c:v>
                </c:pt>
                <c:pt idx="1">
                  <c:v>0.12711</c:v>
                </c:pt>
                <c:pt idx="2">
                  <c:v>0.18106000000000044</c:v>
                </c:pt>
                <c:pt idx="3">
                  <c:v>0.15657000000000001</c:v>
                </c:pt>
                <c:pt idx="4">
                  <c:v>0.20782000000000003</c:v>
                </c:pt>
                <c:pt idx="5">
                  <c:v>0.21429000000000073</c:v>
                </c:pt>
                <c:pt idx="6">
                  <c:v>0.26280000000000031</c:v>
                </c:pt>
                <c:pt idx="7">
                  <c:v>0.35668000000000116</c:v>
                </c:pt>
                <c:pt idx="8">
                  <c:v>0.37943000000000032</c:v>
                </c:pt>
                <c:pt idx="9">
                  <c:v>0.38690500000000122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EA20-4B4E-805E-71B292F736E8}"/>
            </c:ext>
          </c:extLst>
        </c:ser>
        <c:ser>
          <c:idx val="1"/>
          <c:order val="1"/>
          <c:tx>
            <c:strRef>
              <c:f>'Potato 20M'!$A$20</c:f>
              <c:strCache>
                <c:ptCount val="1"/>
                <c:pt idx="0">
                  <c:v>Multan.</c:v>
                </c:pt>
              </c:strCache>
            </c:strRef>
          </c:tx>
          <c:cat>
            <c:strRef>
              <c:f>'Potato 20M'!$B$18:$U$18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'Potato 20M'!$B$20:$U$20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EA20-4B4E-805E-71B292F736E8}"/>
            </c:ext>
          </c:extLst>
        </c:ser>
        <c:ser>
          <c:idx val="2"/>
          <c:order val="2"/>
          <c:tx>
            <c:strRef>
              <c:f>'Potato 20M'!$A$21</c:f>
              <c:strCache>
                <c:ptCount val="1"/>
                <c:pt idx="0">
                  <c:v>Lodhran.</c:v>
                </c:pt>
              </c:strCache>
            </c:strRef>
          </c:tx>
          <c:cat>
            <c:strRef>
              <c:f>'Potato 20M'!$B$18:$U$18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'Potato 20M'!$B$21:$U$21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EA20-4B4E-805E-71B292F736E8}"/>
            </c:ext>
          </c:extLst>
        </c:ser>
        <c:ser>
          <c:idx val="3"/>
          <c:order val="3"/>
          <c:tx>
            <c:strRef>
              <c:f>'Potato 20M'!$A$22</c:f>
              <c:strCache>
                <c:ptCount val="1"/>
                <c:pt idx="0">
                  <c:v>Khanewal.</c:v>
                </c:pt>
              </c:strCache>
            </c:strRef>
          </c:tx>
          <c:cat>
            <c:strRef>
              <c:f>'Potato 20M'!$B$18:$U$18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'Potato 20M'!$B$22:$U$22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EA20-4B4E-805E-71B292F736E8}"/>
            </c:ext>
          </c:extLst>
        </c:ser>
        <c:ser>
          <c:idx val="4"/>
          <c:order val="4"/>
          <c:tx>
            <c:strRef>
              <c:f>'Potato 20M'!$A$23</c:f>
              <c:strCache>
                <c:ptCount val="1"/>
                <c:pt idx="0">
                  <c:v>Vehari.</c:v>
                </c:pt>
              </c:strCache>
            </c:strRef>
          </c:tx>
          <c:cat>
            <c:strRef>
              <c:f>'Potato 20M'!$B$18:$U$18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'Potato 20M'!$B$23:$U$23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EA20-4B4E-805E-71B292F736E8}"/>
            </c:ext>
          </c:extLst>
        </c:ser>
        <c:ser>
          <c:idx val="5"/>
          <c:order val="5"/>
          <c:tx>
            <c:strRef>
              <c:f>'Potato 20M'!$A$24</c:f>
              <c:strCache>
                <c:ptCount val="1"/>
                <c:pt idx="0">
                  <c:v>D.G.KHAN DIV.</c:v>
                </c:pt>
              </c:strCache>
            </c:strRef>
          </c:tx>
          <c:marker>
            <c:symbol val="none"/>
          </c:marker>
          <c:cat>
            <c:strRef>
              <c:f>'Potato 20M'!$B$18:$U$18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'Potato 20M'!$B$24:$U$24</c:f>
              <c:numCache>
                <c:formatCode>0.00000</c:formatCode>
                <c:ptCount val="10"/>
                <c:pt idx="0">
                  <c:v>1.6980000000000085E-2</c:v>
                </c:pt>
                <c:pt idx="1">
                  <c:v>1.0220000000000003E-2</c:v>
                </c:pt>
                <c:pt idx="2">
                  <c:v>1.0829999999999999E-2</c:v>
                </c:pt>
                <c:pt idx="3">
                  <c:v>1.1400000000000063E-2</c:v>
                </c:pt>
                <c:pt idx="4">
                  <c:v>1.2500000000000001E-2</c:v>
                </c:pt>
                <c:pt idx="5">
                  <c:v>1.2760000000000007E-2</c:v>
                </c:pt>
                <c:pt idx="6">
                  <c:v>1.3630000000000001E-2</c:v>
                </c:pt>
                <c:pt idx="7">
                  <c:v>1.9547000000000075E-2</c:v>
                </c:pt>
                <c:pt idx="8">
                  <c:v>1.8612000000000007E-2</c:v>
                </c:pt>
                <c:pt idx="9">
                  <c:v>1.5682999999999999E-2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EA20-4B4E-805E-71B292F736E8}"/>
            </c:ext>
          </c:extLst>
        </c:ser>
        <c:ser>
          <c:idx val="6"/>
          <c:order val="6"/>
          <c:tx>
            <c:strRef>
              <c:f>'Potato 20M'!$A$25</c:f>
              <c:strCache>
                <c:ptCount val="1"/>
                <c:pt idx="0">
                  <c:v>Muzaffargarh.</c:v>
                </c:pt>
              </c:strCache>
            </c:strRef>
          </c:tx>
          <c:cat>
            <c:strRef>
              <c:f>'Potato 20M'!$B$18:$U$18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'Potato 20M'!$B$25:$U$25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EA20-4B4E-805E-71B292F736E8}"/>
            </c:ext>
          </c:extLst>
        </c:ser>
        <c:ser>
          <c:idx val="7"/>
          <c:order val="7"/>
          <c:tx>
            <c:strRef>
              <c:f>'Potato 20M'!$A$26</c:f>
              <c:strCache>
                <c:ptCount val="1"/>
                <c:pt idx="0">
                  <c:v>Layyah.</c:v>
                </c:pt>
              </c:strCache>
            </c:strRef>
          </c:tx>
          <c:cat>
            <c:strRef>
              <c:f>'Potato 20M'!$B$18:$U$18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'Potato 20M'!$B$26:$U$26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7-EA20-4B4E-805E-71B292F736E8}"/>
            </c:ext>
          </c:extLst>
        </c:ser>
        <c:ser>
          <c:idx val="8"/>
          <c:order val="8"/>
          <c:tx>
            <c:strRef>
              <c:f>'Potato 20M'!$A$27</c:f>
              <c:strCache>
                <c:ptCount val="1"/>
                <c:pt idx="0">
                  <c:v>D.G.khan.</c:v>
                </c:pt>
              </c:strCache>
            </c:strRef>
          </c:tx>
          <c:cat>
            <c:strRef>
              <c:f>'Potato 20M'!$B$18:$U$18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'Potato 20M'!$B$27:$U$27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8-EA20-4B4E-805E-71B292F736E8}"/>
            </c:ext>
          </c:extLst>
        </c:ser>
        <c:ser>
          <c:idx val="9"/>
          <c:order val="9"/>
          <c:tx>
            <c:strRef>
              <c:f>'Potato 20M'!$A$28</c:f>
              <c:strCache>
                <c:ptCount val="1"/>
                <c:pt idx="0">
                  <c:v>Rajanpur.</c:v>
                </c:pt>
              </c:strCache>
            </c:strRef>
          </c:tx>
          <c:cat>
            <c:strRef>
              <c:f>'Potato 20M'!$B$18:$U$18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'Potato 20M'!$B$28:$U$28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9-EA20-4B4E-805E-71B292F736E8}"/>
            </c:ext>
          </c:extLst>
        </c:ser>
        <c:ser>
          <c:idx val="10"/>
          <c:order val="10"/>
          <c:tx>
            <c:strRef>
              <c:f>'Potato 20M'!$A$29</c:f>
              <c:strCache>
                <c:ptCount val="1"/>
                <c:pt idx="0">
                  <c:v>BAHAWALPUR. DIV</c:v>
                </c:pt>
              </c:strCache>
            </c:strRef>
          </c:tx>
          <c:marker>
            <c:symbol val="none"/>
          </c:marker>
          <c:cat>
            <c:strRef>
              <c:f>'Potato 20M'!$B$18:$U$18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'Potato 20M'!$B$29:$U$29</c:f>
              <c:numCache>
                <c:formatCode>0.00000</c:formatCode>
                <c:ptCount val="10"/>
                <c:pt idx="0">
                  <c:v>7.1600000000000014E-3</c:v>
                </c:pt>
                <c:pt idx="1">
                  <c:v>6.4700000000000356E-3</c:v>
                </c:pt>
                <c:pt idx="2">
                  <c:v>8.3700000000000267E-3</c:v>
                </c:pt>
                <c:pt idx="3">
                  <c:v>6.3200000000000001E-3</c:v>
                </c:pt>
                <c:pt idx="4">
                  <c:v>8.0500000000000068E-3</c:v>
                </c:pt>
                <c:pt idx="5">
                  <c:v>1.081E-2</c:v>
                </c:pt>
                <c:pt idx="6">
                  <c:v>1.2260000000000005E-2</c:v>
                </c:pt>
                <c:pt idx="7">
                  <c:v>1.6830000000000001E-2</c:v>
                </c:pt>
                <c:pt idx="8">
                  <c:v>1.5923000000000003E-2</c:v>
                </c:pt>
                <c:pt idx="9">
                  <c:v>1.6915999999999997E-2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A-EA20-4B4E-805E-71B292F736E8}"/>
            </c:ext>
          </c:extLst>
        </c:ser>
        <c:ser>
          <c:idx val="11"/>
          <c:order val="11"/>
          <c:tx>
            <c:strRef>
              <c:f>'Potato 20M'!$A$30</c:f>
              <c:strCache>
                <c:ptCount val="1"/>
                <c:pt idx="0">
                  <c:v>Bahawalpur.</c:v>
                </c:pt>
              </c:strCache>
            </c:strRef>
          </c:tx>
          <c:cat>
            <c:strRef>
              <c:f>'Potato 20M'!$B$18:$U$18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'Potato 20M'!$B$30:$U$30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B-EA20-4B4E-805E-71B292F736E8}"/>
            </c:ext>
          </c:extLst>
        </c:ser>
        <c:ser>
          <c:idx val="12"/>
          <c:order val="12"/>
          <c:tx>
            <c:strRef>
              <c:f>'Potato 20M'!$A$31</c:f>
              <c:strCache>
                <c:ptCount val="1"/>
                <c:pt idx="0">
                  <c:v>Rahim Yar Khan</c:v>
                </c:pt>
              </c:strCache>
            </c:strRef>
          </c:tx>
          <c:cat>
            <c:strRef>
              <c:f>'Potato 20M'!$B$18:$U$18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'Potato 20M'!$B$31:$U$31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C-EA20-4B4E-805E-71B292F736E8}"/>
            </c:ext>
          </c:extLst>
        </c:ser>
        <c:ser>
          <c:idx val="13"/>
          <c:order val="13"/>
          <c:tx>
            <c:strRef>
              <c:f>'Potato 20M'!$A$32</c:f>
              <c:strCache>
                <c:ptCount val="1"/>
                <c:pt idx="0">
                  <c:v>Bahawalnagar.</c:v>
                </c:pt>
              </c:strCache>
            </c:strRef>
          </c:tx>
          <c:cat>
            <c:strRef>
              <c:f>'Potato 20M'!$B$18:$U$18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'Potato 20M'!$B$32:$U$32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D-EA20-4B4E-805E-71B292F736E8}"/>
            </c:ext>
          </c:extLst>
        </c:ser>
        <c:ser>
          <c:idx val="14"/>
          <c:order val="14"/>
          <c:tx>
            <c:strRef>
              <c:f>'Potato 20M'!$A$33</c:f>
              <c:strCache>
                <c:ptCount val="1"/>
                <c:pt idx="0">
                  <c:v>South Punjab</c:v>
                </c:pt>
              </c:strCache>
            </c:strRef>
          </c:tx>
          <c:marker>
            <c:symbol val="none"/>
          </c:marker>
          <c:cat>
            <c:strRef>
              <c:f>'Potato 20M'!$B$18:$U$18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'Potato 20M'!$B$33:$U$33</c:f>
              <c:numCache>
                <c:formatCode>0.00000</c:formatCode>
                <c:ptCount val="10"/>
                <c:pt idx="0">
                  <c:v>0.19402</c:v>
                </c:pt>
                <c:pt idx="1">
                  <c:v>0.14380000000000001</c:v>
                </c:pt>
                <c:pt idx="2">
                  <c:v>0.20026000000000024</c:v>
                </c:pt>
                <c:pt idx="3">
                  <c:v>0.17429000000000044</c:v>
                </c:pt>
                <c:pt idx="4">
                  <c:v>0.22837000000000005</c:v>
                </c:pt>
                <c:pt idx="5">
                  <c:v>0.23786000000000004</c:v>
                </c:pt>
                <c:pt idx="6">
                  <c:v>0.28869</c:v>
                </c:pt>
                <c:pt idx="7">
                  <c:v>0.39305700000000032</c:v>
                </c:pt>
                <c:pt idx="8">
                  <c:v>0.41396500000000008</c:v>
                </c:pt>
                <c:pt idx="9">
                  <c:v>0.41950400000000032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E-EA20-4B4E-805E-71B292F736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30844288"/>
        <c:axId val="230845824"/>
      </c:lineChart>
      <c:catAx>
        <c:axId val="23084428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30845824"/>
        <c:crosses val="autoZero"/>
        <c:auto val="1"/>
        <c:lblAlgn val="ctr"/>
        <c:lblOffset val="100"/>
        <c:noMultiLvlLbl val="0"/>
      </c:catAx>
      <c:valAx>
        <c:axId val="230845824"/>
        <c:scaling>
          <c:orientation val="minMax"/>
        </c:scaling>
        <c:delete val="0"/>
        <c:axPos val="l"/>
        <c:majorGridlines/>
        <c:numFmt formatCode="0.00000" sourceLinked="1"/>
        <c:majorTickMark val="out"/>
        <c:minorTickMark val="none"/>
        <c:tickLblPos val="nextTo"/>
        <c:crossAx val="230844288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6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38170557627665E-2"/>
          <c:y val="2.7212058051567085E-2"/>
          <c:w val="0.93361986001749864"/>
          <c:h val="0.86212424733673065"/>
        </c:manualLayout>
      </c:layout>
      <c:lineChart>
        <c:grouping val="standard"/>
        <c:varyColors val="0"/>
        <c:ser>
          <c:idx val="0"/>
          <c:order val="0"/>
          <c:tx>
            <c:strRef>
              <c:f>'Potato 20M'!$A$19</c:f>
              <c:strCache>
                <c:ptCount val="1"/>
                <c:pt idx="0">
                  <c:v>MULTAN DIV.</c:v>
                </c:pt>
              </c:strCache>
            </c:strRef>
          </c:tx>
          <c:spPr>
            <a:ln>
              <a:solidFill>
                <a:srgbClr val="00B0F0"/>
              </a:solidFill>
            </a:ln>
          </c:spPr>
          <c:marker>
            <c:symbol val="none"/>
          </c:marker>
          <c:cat>
            <c:strRef>
              <c:f>'Potato 20M'!$B$18:$U$18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'Potato 20M'!$B$19:$U$19</c:f>
              <c:numCache>
                <c:formatCode>0.0000</c:formatCode>
                <c:ptCount val="20"/>
                <c:pt idx="0">
                  <c:v>9.1798000000000046E-2</c:v>
                </c:pt>
                <c:pt idx="1">
                  <c:v>8.9760000000000048E-2</c:v>
                </c:pt>
                <c:pt idx="2">
                  <c:v>0.10280500000000002</c:v>
                </c:pt>
                <c:pt idx="3">
                  <c:v>0.11245200000000001</c:v>
                </c:pt>
                <c:pt idx="4">
                  <c:v>0.11178600000000002</c:v>
                </c:pt>
                <c:pt idx="5">
                  <c:v>8.8535000000000322E-2</c:v>
                </c:pt>
                <c:pt idx="6">
                  <c:v>0.12318000000000009</c:v>
                </c:pt>
                <c:pt idx="7">
                  <c:v>0.12395399999999998</c:v>
                </c:pt>
                <c:pt idx="8">
                  <c:v>0.11686899999999995</c:v>
                </c:pt>
                <c:pt idx="9">
                  <c:v>0.12393500000000016</c:v>
                </c:pt>
                <c:pt idx="10">
                  <c:v>0.16988</c:v>
                </c:pt>
                <c:pt idx="11">
                  <c:v>0.127107</c:v>
                </c:pt>
                <c:pt idx="12">
                  <c:v>0.18105700000000022</c:v>
                </c:pt>
                <c:pt idx="13">
                  <c:v>0.15656100000000031</c:v>
                </c:pt>
                <c:pt idx="14">
                  <c:v>0.20782</c:v>
                </c:pt>
                <c:pt idx="15">
                  <c:v>0.21429500000000032</c:v>
                </c:pt>
                <c:pt idx="16">
                  <c:v>0.26279499999999995</c:v>
                </c:pt>
                <c:pt idx="17">
                  <c:v>0.3566800000000005</c:v>
                </c:pt>
                <c:pt idx="18">
                  <c:v>0.37943000000000032</c:v>
                </c:pt>
                <c:pt idx="19">
                  <c:v>0.38690500000000055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2D72-4FAD-9867-32D5EF908BD3}"/>
            </c:ext>
          </c:extLst>
        </c:ser>
        <c:ser>
          <c:idx val="1"/>
          <c:order val="1"/>
          <c:tx>
            <c:strRef>
              <c:f>'Potato 20M'!$A$20</c:f>
              <c:strCache>
                <c:ptCount val="1"/>
                <c:pt idx="0">
                  <c:v>Multan.</c:v>
                </c:pt>
              </c:strCache>
            </c:strRef>
          </c:tx>
          <c:cat>
            <c:strRef>
              <c:f>'Potato 20M'!$B$18:$U$18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'Potato 20M'!$B$20:$U$20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2D72-4FAD-9867-32D5EF908BD3}"/>
            </c:ext>
          </c:extLst>
        </c:ser>
        <c:ser>
          <c:idx val="2"/>
          <c:order val="2"/>
          <c:tx>
            <c:strRef>
              <c:f>'Potato 20M'!$A$21</c:f>
              <c:strCache>
                <c:ptCount val="1"/>
                <c:pt idx="0">
                  <c:v>Lodhran.</c:v>
                </c:pt>
              </c:strCache>
            </c:strRef>
          </c:tx>
          <c:cat>
            <c:strRef>
              <c:f>'Potato 20M'!$B$18:$U$18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'Potato 20M'!$B$21:$U$21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2D72-4FAD-9867-32D5EF908BD3}"/>
            </c:ext>
          </c:extLst>
        </c:ser>
        <c:ser>
          <c:idx val="3"/>
          <c:order val="3"/>
          <c:tx>
            <c:strRef>
              <c:f>'Potato 20M'!$A$22</c:f>
              <c:strCache>
                <c:ptCount val="1"/>
                <c:pt idx="0">
                  <c:v>Khanewal.</c:v>
                </c:pt>
              </c:strCache>
            </c:strRef>
          </c:tx>
          <c:cat>
            <c:strRef>
              <c:f>'Potato 20M'!$B$18:$U$18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'Potato 20M'!$B$22:$U$22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2D72-4FAD-9867-32D5EF908BD3}"/>
            </c:ext>
          </c:extLst>
        </c:ser>
        <c:ser>
          <c:idx val="4"/>
          <c:order val="4"/>
          <c:tx>
            <c:strRef>
              <c:f>'Potato 20M'!$A$23</c:f>
              <c:strCache>
                <c:ptCount val="1"/>
                <c:pt idx="0">
                  <c:v>Vehari.</c:v>
                </c:pt>
              </c:strCache>
            </c:strRef>
          </c:tx>
          <c:cat>
            <c:strRef>
              <c:f>'Potato 20M'!$B$18:$U$18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'Potato 20M'!$B$23:$U$23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2D72-4FAD-9867-32D5EF908BD3}"/>
            </c:ext>
          </c:extLst>
        </c:ser>
        <c:ser>
          <c:idx val="5"/>
          <c:order val="5"/>
          <c:tx>
            <c:strRef>
              <c:f>'Potato 20M'!$A$24</c:f>
              <c:strCache>
                <c:ptCount val="1"/>
                <c:pt idx="0">
                  <c:v>D.G.KHAN DIV.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strRef>
              <c:f>'Potato 20M'!$B$18:$U$18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'Potato 20M'!$B$24:$U$24</c:f>
              <c:numCache>
                <c:formatCode>0.0000</c:formatCode>
                <c:ptCount val="20"/>
                <c:pt idx="0">
                  <c:v>9.3700000000000311E-3</c:v>
                </c:pt>
                <c:pt idx="1">
                  <c:v>1.0820000000000001E-2</c:v>
                </c:pt>
                <c:pt idx="2">
                  <c:v>9.1300000000000027E-3</c:v>
                </c:pt>
                <c:pt idx="3">
                  <c:v>1.073E-2</c:v>
                </c:pt>
                <c:pt idx="4">
                  <c:v>1.1810000000000001E-2</c:v>
                </c:pt>
                <c:pt idx="5">
                  <c:v>7.3200000000000088E-3</c:v>
                </c:pt>
                <c:pt idx="6">
                  <c:v>5.3800000000000089E-3</c:v>
                </c:pt>
                <c:pt idx="7">
                  <c:v>9.5000000000000067E-3</c:v>
                </c:pt>
                <c:pt idx="8">
                  <c:v>1.6579999999999998E-2</c:v>
                </c:pt>
                <c:pt idx="9">
                  <c:v>1.6260000000000031E-2</c:v>
                </c:pt>
                <c:pt idx="10">
                  <c:v>1.6980000000000037E-2</c:v>
                </c:pt>
                <c:pt idx="11">
                  <c:v>1.0220000000000003E-2</c:v>
                </c:pt>
                <c:pt idx="12">
                  <c:v>1.0829999999999999E-2</c:v>
                </c:pt>
                <c:pt idx="13">
                  <c:v>1.1400000000000025E-2</c:v>
                </c:pt>
                <c:pt idx="14">
                  <c:v>1.2500000000000001E-2</c:v>
                </c:pt>
                <c:pt idx="15">
                  <c:v>1.2760000000000007E-2</c:v>
                </c:pt>
                <c:pt idx="16">
                  <c:v>1.3630000000000001E-2</c:v>
                </c:pt>
                <c:pt idx="17">
                  <c:v>1.9547000000000033E-2</c:v>
                </c:pt>
                <c:pt idx="18">
                  <c:v>1.8612000000000007E-2</c:v>
                </c:pt>
                <c:pt idx="19">
                  <c:v>1.5682999999999999E-2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2D72-4FAD-9867-32D5EF908BD3}"/>
            </c:ext>
          </c:extLst>
        </c:ser>
        <c:ser>
          <c:idx val="6"/>
          <c:order val="6"/>
          <c:tx>
            <c:strRef>
              <c:f>'Potato 20M'!$A$25</c:f>
              <c:strCache>
                <c:ptCount val="1"/>
                <c:pt idx="0">
                  <c:v>Muzaffargarh.</c:v>
                </c:pt>
              </c:strCache>
            </c:strRef>
          </c:tx>
          <c:cat>
            <c:strRef>
              <c:f>'Potato 20M'!$B$18:$U$18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'Potato 20M'!$B$25:$U$25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2D72-4FAD-9867-32D5EF908BD3}"/>
            </c:ext>
          </c:extLst>
        </c:ser>
        <c:ser>
          <c:idx val="7"/>
          <c:order val="7"/>
          <c:tx>
            <c:strRef>
              <c:f>'Potato 20M'!$A$26</c:f>
              <c:strCache>
                <c:ptCount val="1"/>
                <c:pt idx="0">
                  <c:v>Layyah.</c:v>
                </c:pt>
              </c:strCache>
            </c:strRef>
          </c:tx>
          <c:cat>
            <c:strRef>
              <c:f>'Potato 20M'!$B$18:$U$18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'Potato 20M'!$B$26:$U$26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7-2D72-4FAD-9867-32D5EF908BD3}"/>
            </c:ext>
          </c:extLst>
        </c:ser>
        <c:ser>
          <c:idx val="8"/>
          <c:order val="8"/>
          <c:tx>
            <c:strRef>
              <c:f>'Potato 20M'!$A$27</c:f>
              <c:strCache>
                <c:ptCount val="1"/>
                <c:pt idx="0">
                  <c:v>D.G.khan.</c:v>
                </c:pt>
              </c:strCache>
            </c:strRef>
          </c:tx>
          <c:cat>
            <c:strRef>
              <c:f>'Potato 20M'!$B$18:$U$18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'Potato 20M'!$B$27:$U$27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8-2D72-4FAD-9867-32D5EF908BD3}"/>
            </c:ext>
          </c:extLst>
        </c:ser>
        <c:ser>
          <c:idx val="9"/>
          <c:order val="9"/>
          <c:tx>
            <c:strRef>
              <c:f>'Potato 20M'!$A$28</c:f>
              <c:strCache>
                <c:ptCount val="1"/>
                <c:pt idx="0">
                  <c:v>Rajanpur.</c:v>
                </c:pt>
              </c:strCache>
            </c:strRef>
          </c:tx>
          <c:cat>
            <c:strRef>
              <c:f>'Potato 20M'!$B$18:$U$18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'Potato 20M'!$B$28:$U$28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9-2D72-4FAD-9867-32D5EF908BD3}"/>
            </c:ext>
          </c:extLst>
        </c:ser>
        <c:ser>
          <c:idx val="10"/>
          <c:order val="10"/>
          <c:tx>
            <c:strRef>
              <c:f>'Potato 20M'!$A$29</c:f>
              <c:strCache>
                <c:ptCount val="1"/>
                <c:pt idx="0">
                  <c:v>BAHAWALPUR DIV.</c:v>
                </c:pt>
              </c:strCache>
            </c:strRef>
          </c:tx>
          <c:spPr>
            <a:ln>
              <a:solidFill>
                <a:srgbClr val="7030A0"/>
              </a:solidFill>
            </a:ln>
          </c:spPr>
          <c:marker>
            <c:symbol val="none"/>
          </c:marker>
          <c:cat>
            <c:strRef>
              <c:f>'Potato 20M'!$B$18:$U$18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'Potato 20M'!$B$29:$U$29</c:f>
              <c:numCache>
                <c:formatCode>0.0000</c:formatCode>
                <c:ptCount val="20"/>
                <c:pt idx="0">
                  <c:v>3.9600000000000052E-3</c:v>
                </c:pt>
                <c:pt idx="1">
                  <c:v>3.5700000000000011E-3</c:v>
                </c:pt>
                <c:pt idx="2">
                  <c:v>5.1400000000000013E-3</c:v>
                </c:pt>
                <c:pt idx="3">
                  <c:v>3.1600000000000066E-3</c:v>
                </c:pt>
                <c:pt idx="4">
                  <c:v>3.0400000000000045E-3</c:v>
                </c:pt>
                <c:pt idx="5">
                  <c:v>2.7500000000000011E-3</c:v>
                </c:pt>
                <c:pt idx="6">
                  <c:v>3.8700000000000002E-3</c:v>
                </c:pt>
                <c:pt idx="7">
                  <c:v>5.0400000000000089E-3</c:v>
                </c:pt>
                <c:pt idx="8">
                  <c:v>5.680000000000008E-3</c:v>
                </c:pt>
                <c:pt idx="9">
                  <c:v>3.290000000000006E-3</c:v>
                </c:pt>
                <c:pt idx="10">
                  <c:v>7.1600000000000014E-3</c:v>
                </c:pt>
                <c:pt idx="11">
                  <c:v>6.4700000000000139E-3</c:v>
                </c:pt>
                <c:pt idx="12">
                  <c:v>8.3700000000000233E-3</c:v>
                </c:pt>
                <c:pt idx="13">
                  <c:v>6.3200000000000001E-3</c:v>
                </c:pt>
                <c:pt idx="14">
                  <c:v>8.0500000000000068E-3</c:v>
                </c:pt>
                <c:pt idx="15">
                  <c:v>1.081E-2</c:v>
                </c:pt>
                <c:pt idx="16">
                  <c:v>1.2260000000000005E-2</c:v>
                </c:pt>
                <c:pt idx="17">
                  <c:v>1.6830000000000001E-2</c:v>
                </c:pt>
                <c:pt idx="18">
                  <c:v>1.5923000000000003E-2</c:v>
                </c:pt>
                <c:pt idx="19">
                  <c:v>1.6915999999999997E-2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A-2D72-4FAD-9867-32D5EF908BD3}"/>
            </c:ext>
          </c:extLst>
        </c:ser>
        <c:ser>
          <c:idx val="11"/>
          <c:order val="11"/>
          <c:tx>
            <c:strRef>
              <c:f>'Potato 20M'!$A$30</c:f>
              <c:strCache>
                <c:ptCount val="1"/>
                <c:pt idx="0">
                  <c:v>Bahawalpur.</c:v>
                </c:pt>
              </c:strCache>
            </c:strRef>
          </c:tx>
          <c:cat>
            <c:strRef>
              <c:f>'Potato 20M'!$B$18:$U$18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'Potato 20M'!$B$30:$U$30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B-2D72-4FAD-9867-32D5EF908BD3}"/>
            </c:ext>
          </c:extLst>
        </c:ser>
        <c:ser>
          <c:idx val="12"/>
          <c:order val="12"/>
          <c:tx>
            <c:strRef>
              <c:f>'Potato 20M'!$A$31</c:f>
              <c:strCache>
                <c:ptCount val="1"/>
                <c:pt idx="0">
                  <c:v>Rahim Yar Khan</c:v>
                </c:pt>
              </c:strCache>
            </c:strRef>
          </c:tx>
          <c:cat>
            <c:strRef>
              <c:f>'Potato 20M'!$B$18:$U$18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'Potato 20M'!$B$31:$U$31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C-2D72-4FAD-9867-32D5EF908BD3}"/>
            </c:ext>
          </c:extLst>
        </c:ser>
        <c:ser>
          <c:idx val="13"/>
          <c:order val="13"/>
          <c:tx>
            <c:strRef>
              <c:f>'Potato 20M'!$A$32</c:f>
              <c:strCache>
                <c:ptCount val="1"/>
                <c:pt idx="0">
                  <c:v>Bahawalnagar.</c:v>
                </c:pt>
              </c:strCache>
            </c:strRef>
          </c:tx>
          <c:cat>
            <c:strRef>
              <c:f>'Potato 20M'!$B$18:$U$18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'Potato 20M'!$B$32:$U$32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D-2D72-4FAD-9867-32D5EF908BD3}"/>
            </c:ext>
          </c:extLst>
        </c:ser>
        <c:ser>
          <c:idx val="14"/>
          <c:order val="14"/>
          <c:tx>
            <c:strRef>
              <c:f>'Potato 20M'!$A$33</c:f>
              <c:strCache>
                <c:ptCount val="1"/>
                <c:pt idx="0">
                  <c:v>SOUTH PUNJAB</c:v>
                </c:pt>
              </c:strCache>
            </c:strRef>
          </c:tx>
          <c:spPr>
            <a:ln>
              <a:solidFill>
                <a:srgbClr val="00B050"/>
              </a:solidFill>
            </a:ln>
          </c:spPr>
          <c:marker>
            <c:symbol val="none"/>
          </c:marker>
          <c:cat>
            <c:strRef>
              <c:f>'Potato 20M'!$B$18:$U$18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'Potato 20M'!$B$33:$U$33</c:f>
              <c:numCache>
                <c:formatCode>0.0000</c:formatCode>
                <c:ptCount val="20"/>
                <c:pt idx="0">
                  <c:v>0.10512800000000012</c:v>
                </c:pt>
                <c:pt idx="1">
                  <c:v>0.10414999999999998</c:v>
                </c:pt>
                <c:pt idx="2">
                  <c:v>0.11707500000000012</c:v>
                </c:pt>
                <c:pt idx="3">
                  <c:v>0.12634200000000001</c:v>
                </c:pt>
                <c:pt idx="4">
                  <c:v>0.126636</c:v>
                </c:pt>
                <c:pt idx="5">
                  <c:v>9.8605000000000276E-2</c:v>
                </c:pt>
                <c:pt idx="6">
                  <c:v>0.13243000000000021</c:v>
                </c:pt>
                <c:pt idx="7">
                  <c:v>0.13849400000000028</c:v>
                </c:pt>
                <c:pt idx="8">
                  <c:v>0.13913</c:v>
                </c:pt>
                <c:pt idx="9">
                  <c:v>0.14349000000000028</c:v>
                </c:pt>
                <c:pt idx="10">
                  <c:v>0.19402</c:v>
                </c:pt>
                <c:pt idx="11">
                  <c:v>0.14380000000000001</c:v>
                </c:pt>
                <c:pt idx="12">
                  <c:v>0.20026000000000024</c:v>
                </c:pt>
                <c:pt idx="13">
                  <c:v>0.17427999999999999</c:v>
                </c:pt>
                <c:pt idx="14">
                  <c:v>0.22837000000000002</c:v>
                </c:pt>
                <c:pt idx="15">
                  <c:v>0.23787</c:v>
                </c:pt>
                <c:pt idx="16">
                  <c:v>0.28869</c:v>
                </c:pt>
                <c:pt idx="17">
                  <c:v>0.39305700000000032</c:v>
                </c:pt>
                <c:pt idx="18">
                  <c:v>0.41396500000000008</c:v>
                </c:pt>
                <c:pt idx="19">
                  <c:v>0.41950400000000032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E-2D72-4FAD-9867-32D5EF908B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38212608"/>
        <c:axId val="238214144"/>
      </c:lineChart>
      <c:catAx>
        <c:axId val="2382126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38214144"/>
        <c:crosses val="autoZero"/>
        <c:auto val="1"/>
        <c:lblAlgn val="ctr"/>
        <c:lblOffset val="100"/>
        <c:noMultiLvlLbl val="0"/>
      </c:catAx>
      <c:valAx>
        <c:axId val="238214144"/>
        <c:scaling>
          <c:orientation val="minMax"/>
        </c:scaling>
        <c:delete val="0"/>
        <c:axPos val="l"/>
        <c:majorGridlines/>
        <c:numFmt formatCode="0.0000" sourceLinked="1"/>
        <c:majorTickMark val="out"/>
        <c:minorTickMark val="none"/>
        <c:tickLblPos val="nextTo"/>
        <c:crossAx val="23821260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4025579039462173"/>
          <c:y val="0.47263277752045751"/>
          <c:w val="0.15828222130128491"/>
          <c:h val="0.17728346456692956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6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'Potato 20M'!$A$36</c:f>
              <c:strCache>
                <c:ptCount val="1"/>
                <c:pt idx="0">
                  <c:v>MULTAN DIV.</c:v>
                </c:pt>
              </c:strCache>
            </c:strRef>
          </c:tx>
          <c:marker>
            <c:symbol val="none"/>
          </c:marker>
          <c:cat>
            <c:strRef>
              <c:f>'Potato 20M'!$B$35:$U$35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'Potato 20M'!$B$36:$U$36</c:f>
              <c:numCache>
                <c:formatCode>0.00</c:formatCode>
                <c:ptCount val="10"/>
                <c:pt idx="0">
                  <c:v>263.39</c:v>
                </c:pt>
                <c:pt idx="1">
                  <c:v>172.87</c:v>
                </c:pt>
                <c:pt idx="2">
                  <c:v>220.7</c:v>
                </c:pt>
                <c:pt idx="3">
                  <c:v>202.93</c:v>
                </c:pt>
                <c:pt idx="4">
                  <c:v>243.57</c:v>
                </c:pt>
                <c:pt idx="5">
                  <c:v>237.65</c:v>
                </c:pt>
                <c:pt idx="6">
                  <c:v>251.19</c:v>
                </c:pt>
                <c:pt idx="7">
                  <c:v>292.13042797750063</c:v>
                </c:pt>
                <c:pt idx="8">
                  <c:v>281.98858696255047</c:v>
                </c:pt>
                <c:pt idx="9">
                  <c:v>282.99095713895719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3C17-4EE6-BE08-1D0B3F28F1CC}"/>
            </c:ext>
          </c:extLst>
        </c:ser>
        <c:ser>
          <c:idx val="1"/>
          <c:order val="1"/>
          <c:tx>
            <c:strRef>
              <c:f>'Potato 20M'!$A$37</c:f>
              <c:strCache>
                <c:ptCount val="1"/>
                <c:pt idx="0">
                  <c:v>Multan.</c:v>
                </c:pt>
              </c:strCache>
            </c:strRef>
          </c:tx>
          <c:cat>
            <c:strRef>
              <c:f>'Potato 20M'!$B$35:$U$35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'Potato 20M'!$B$37:$U$37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3C17-4EE6-BE08-1D0B3F28F1CC}"/>
            </c:ext>
          </c:extLst>
        </c:ser>
        <c:ser>
          <c:idx val="2"/>
          <c:order val="2"/>
          <c:tx>
            <c:strRef>
              <c:f>'Potato 20M'!$A$38</c:f>
              <c:strCache>
                <c:ptCount val="1"/>
                <c:pt idx="0">
                  <c:v>Lodhran.</c:v>
                </c:pt>
              </c:strCache>
            </c:strRef>
          </c:tx>
          <c:cat>
            <c:strRef>
              <c:f>'Potato 20M'!$B$35:$U$35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'Potato 20M'!$B$38:$U$38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3C17-4EE6-BE08-1D0B3F28F1CC}"/>
            </c:ext>
          </c:extLst>
        </c:ser>
        <c:ser>
          <c:idx val="3"/>
          <c:order val="3"/>
          <c:tx>
            <c:strRef>
              <c:f>'Potato 20M'!$A$39</c:f>
              <c:strCache>
                <c:ptCount val="1"/>
                <c:pt idx="0">
                  <c:v>Khanewal.</c:v>
                </c:pt>
              </c:strCache>
            </c:strRef>
          </c:tx>
          <c:cat>
            <c:strRef>
              <c:f>'Potato 20M'!$B$35:$U$35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'Potato 20M'!$B$39:$U$39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3C17-4EE6-BE08-1D0B3F28F1CC}"/>
            </c:ext>
          </c:extLst>
        </c:ser>
        <c:ser>
          <c:idx val="4"/>
          <c:order val="4"/>
          <c:tx>
            <c:strRef>
              <c:f>'Potato 20M'!$A$40</c:f>
              <c:strCache>
                <c:ptCount val="1"/>
                <c:pt idx="0">
                  <c:v>Vehari.</c:v>
                </c:pt>
              </c:strCache>
            </c:strRef>
          </c:tx>
          <c:cat>
            <c:strRef>
              <c:f>'Potato 20M'!$B$35:$U$35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'Potato 20M'!$B$40:$U$40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3C17-4EE6-BE08-1D0B3F28F1CC}"/>
            </c:ext>
          </c:extLst>
        </c:ser>
        <c:ser>
          <c:idx val="5"/>
          <c:order val="5"/>
          <c:tx>
            <c:strRef>
              <c:f>'Potato 20M'!$A$41</c:f>
              <c:strCache>
                <c:ptCount val="1"/>
                <c:pt idx="0">
                  <c:v>D.G.KHAN DIV.</c:v>
                </c:pt>
              </c:strCache>
            </c:strRef>
          </c:tx>
          <c:marker>
            <c:symbol val="none"/>
          </c:marker>
          <c:cat>
            <c:strRef>
              <c:f>'Potato 20M'!$B$35:$U$35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'Potato 20M'!$B$41:$U$41</c:f>
              <c:numCache>
                <c:formatCode>0.00</c:formatCode>
                <c:ptCount val="10"/>
                <c:pt idx="0">
                  <c:v>162.47</c:v>
                </c:pt>
                <c:pt idx="1">
                  <c:v>148.01</c:v>
                </c:pt>
                <c:pt idx="2">
                  <c:v>153.52000000000001</c:v>
                </c:pt>
                <c:pt idx="3">
                  <c:v>158.25</c:v>
                </c:pt>
                <c:pt idx="4">
                  <c:v>172.63</c:v>
                </c:pt>
                <c:pt idx="5">
                  <c:v>178.99</c:v>
                </c:pt>
                <c:pt idx="6">
                  <c:v>186.31</c:v>
                </c:pt>
                <c:pt idx="7">
                  <c:v>265.43498428788644</c:v>
                </c:pt>
                <c:pt idx="8">
                  <c:v>272.4878163934427</c:v>
                </c:pt>
                <c:pt idx="9">
                  <c:v>232.91515299334688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3C17-4EE6-BE08-1D0B3F28F1CC}"/>
            </c:ext>
          </c:extLst>
        </c:ser>
        <c:ser>
          <c:idx val="6"/>
          <c:order val="6"/>
          <c:tx>
            <c:strRef>
              <c:f>'Potato 20M'!$A$42</c:f>
              <c:strCache>
                <c:ptCount val="1"/>
                <c:pt idx="0">
                  <c:v>Muzaffargarh.</c:v>
                </c:pt>
              </c:strCache>
            </c:strRef>
          </c:tx>
          <c:cat>
            <c:strRef>
              <c:f>'Potato 20M'!$B$35:$U$35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'Potato 20M'!$B$42:$U$42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3C17-4EE6-BE08-1D0B3F28F1CC}"/>
            </c:ext>
          </c:extLst>
        </c:ser>
        <c:ser>
          <c:idx val="7"/>
          <c:order val="7"/>
          <c:tx>
            <c:strRef>
              <c:f>'Potato 20M'!$A$43</c:f>
              <c:strCache>
                <c:ptCount val="1"/>
                <c:pt idx="0">
                  <c:v>Layyah.</c:v>
                </c:pt>
              </c:strCache>
            </c:strRef>
          </c:tx>
          <c:cat>
            <c:strRef>
              <c:f>'Potato 20M'!$B$35:$U$35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'Potato 20M'!$B$43:$U$43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7-3C17-4EE6-BE08-1D0B3F28F1CC}"/>
            </c:ext>
          </c:extLst>
        </c:ser>
        <c:ser>
          <c:idx val="8"/>
          <c:order val="8"/>
          <c:tx>
            <c:strRef>
              <c:f>'Potato 20M'!$A$44</c:f>
              <c:strCache>
                <c:ptCount val="1"/>
                <c:pt idx="0">
                  <c:v>D.G.khan.</c:v>
                </c:pt>
              </c:strCache>
            </c:strRef>
          </c:tx>
          <c:cat>
            <c:strRef>
              <c:f>'Potato 20M'!$B$35:$U$35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'Potato 20M'!$B$44:$U$44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8-3C17-4EE6-BE08-1D0B3F28F1CC}"/>
            </c:ext>
          </c:extLst>
        </c:ser>
        <c:ser>
          <c:idx val="9"/>
          <c:order val="9"/>
          <c:tx>
            <c:strRef>
              <c:f>'Potato 20M'!$A$45</c:f>
              <c:strCache>
                <c:ptCount val="1"/>
                <c:pt idx="0">
                  <c:v>Rajanpur.</c:v>
                </c:pt>
              </c:strCache>
            </c:strRef>
          </c:tx>
          <c:cat>
            <c:strRef>
              <c:f>'Potato 20M'!$B$35:$U$35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'Potato 20M'!$B$45:$U$45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9-3C17-4EE6-BE08-1D0B3F28F1CC}"/>
            </c:ext>
          </c:extLst>
        </c:ser>
        <c:ser>
          <c:idx val="10"/>
          <c:order val="10"/>
          <c:tx>
            <c:strRef>
              <c:f>'Potato 20M'!$A$46</c:f>
              <c:strCache>
                <c:ptCount val="1"/>
                <c:pt idx="0">
                  <c:v>BAHAWALPUR. DIV</c:v>
                </c:pt>
              </c:strCache>
            </c:strRef>
          </c:tx>
          <c:marker>
            <c:symbol val="none"/>
          </c:marker>
          <c:cat>
            <c:strRef>
              <c:f>'Potato 20M'!$B$35:$U$35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'Potato 20M'!$B$46:$U$46</c:f>
              <c:numCache>
                <c:formatCode>0.00</c:formatCode>
                <c:ptCount val="10"/>
                <c:pt idx="0">
                  <c:v>180.97</c:v>
                </c:pt>
                <c:pt idx="1">
                  <c:v>129.36000000000001</c:v>
                </c:pt>
                <c:pt idx="2">
                  <c:v>215.62</c:v>
                </c:pt>
                <c:pt idx="3">
                  <c:v>204.01</c:v>
                </c:pt>
                <c:pt idx="4">
                  <c:v>203.47</c:v>
                </c:pt>
                <c:pt idx="5">
                  <c:v>222.79</c:v>
                </c:pt>
                <c:pt idx="6">
                  <c:v>238.02</c:v>
                </c:pt>
                <c:pt idx="7">
                  <c:v>293.17903771131336</c:v>
                </c:pt>
                <c:pt idx="8">
                  <c:v>268.30755723270443</c:v>
                </c:pt>
                <c:pt idx="9">
                  <c:v>294.29446233766231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A-3C17-4EE6-BE08-1D0B3F28F1CC}"/>
            </c:ext>
          </c:extLst>
        </c:ser>
        <c:ser>
          <c:idx val="11"/>
          <c:order val="11"/>
          <c:tx>
            <c:strRef>
              <c:f>'Potato 20M'!$A$47</c:f>
              <c:strCache>
                <c:ptCount val="1"/>
                <c:pt idx="0">
                  <c:v>Bahawalpur.</c:v>
                </c:pt>
              </c:strCache>
            </c:strRef>
          </c:tx>
          <c:cat>
            <c:strRef>
              <c:f>'Potato 20M'!$B$35:$U$35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'Potato 20M'!$B$47:$U$47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B-3C17-4EE6-BE08-1D0B3F28F1CC}"/>
            </c:ext>
          </c:extLst>
        </c:ser>
        <c:ser>
          <c:idx val="12"/>
          <c:order val="12"/>
          <c:tx>
            <c:strRef>
              <c:f>'Potato 20M'!$A$48</c:f>
              <c:strCache>
                <c:ptCount val="1"/>
                <c:pt idx="0">
                  <c:v>Rahim Yar Khan</c:v>
                </c:pt>
              </c:strCache>
            </c:strRef>
          </c:tx>
          <c:cat>
            <c:strRef>
              <c:f>'Potato 20M'!$B$35:$U$35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'Potato 20M'!$B$48:$U$48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C-3C17-4EE6-BE08-1D0B3F28F1CC}"/>
            </c:ext>
          </c:extLst>
        </c:ser>
        <c:ser>
          <c:idx val="13"/>
          <c:order val="13"/>
          <c:tx>
            <c:strRef>
              <c:f>'Potato 20M'!$A$49</c:f>
              <c:strCache>
                <c:ptCount val="1"/>
                <c:pt idx="0">
                  <c:v>Bahawalnagar.</c:v>
                </c:pt>
              </c:strCache>
            </c:strRef>
          </c:tx>
          <c:cat>
            <c:strRef>
              <c:f>'Potato 20M'!$B$35:$U$35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'Potato 20M'!$B$49:$U$49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D-3C17-4EE6-BE08-1D0B3F28F1CC}"/>
            </c:ext>
          </c:extLst>
        </c:ser>
        <c:ser>
          <c:idx val="14"/>
          <c:order val="14"/>
          <c:tx>
            <c:strRef>
              <c:f>'Potato 20M'!$A$50</c:f>
              <c:strCache>
                <c:ptCount val="1"/>
                <c:pt idx="0">
                  <c:v>South Punjab</c:v>
                </c:pt>
              </c:strCache>
            </c:strRef>
          </c:tx>
          <c:marker>
            <c:symbol val="none"/>
          </c:marker>
          <c:cat>
            <c:strRef>
              <c:f>'Potato 20M'!$B$35:$U$35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'Potato 20M'!$B$50:$U$50</c:f>
              <c:numCache>
                <c:formatCode>0.00</c:formatCode>
                <c:ptCount val="10"/>
                <c:pt idx="0">
                  <c:v>245.8932753074746</c:v>
                </c:pt>
                <c:pt idx="1">
                  <c:v>168.31321974661427</c:v>
                </c:pt>
                <c:pt idx="2">
                  <c:v>215.3900409474119</c:v>
                </c:pt>
                <c:pt idx="3">
                  <c:v>199.3841878736132</c:v>
                </c:pt>
                <c:pt idx="4">
                  <c:v>236.60050425367368</c:v>
                </c:pt>
                <c:pt idx="5">
                  <c:v>232.83686956521743</c:v>
                </c:pt>
                <c:pt idx="6">
                  <c:v>246.55984953777556</c:v>
                </c:pt>
                <c:pt idx="7">
                  <c:v>290.72089953896705</c:v>
                </c:pt>
                <c:pt idx="8">
                  <c:v>280.99696681023426</c:v>
                </c:pt>
                <c:pt idx="9">
                  <c:v>281.16653744934194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E-3C17-4EE6-BE08-1D0B3F28F1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38577536"/>
        <c:axId val="238579072"/>
      </c:lineChart>
      <c:catAx>
        <c:axId val="2385775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38579072"/>
        <c:crosses val="autoZero"/>
        <c:auto val="1"/>
        <c:lblAlgn val="ctr"/>
        <c:lblOffset val="100"/>
        <c:noMultiLvlLbl val="0"/>
      </c:catAx>
      <c:valAx>
        <c:axId val="238579072"/>
        <c:scaling>
          <c:orientation val="minMax"/>
        </c:scaling>
        <c:delete val="0"/>
        <c:axPos val="l"/>
        <c:majorGridlines/>
        <c:numFmt formatCode="0.00" sourceLinked="1"/>
        <c:majorTickMark val="out"/>
        <c:minorTickMark val="none"/>
        <c:tickLblPos val="nextTo"/>
        <c:crossAx val="238577536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6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5300916332826915E-2"/>
          <c:y val="2.6434570678665236E-2"/>
          <c:w val="0.95259888566560769"/>
          <c:h val="0.86606355455568063"/>
        </c:manualLayout>
      </c:layout>
      <c:lineChart>
        <c:grouping val="standard"/>
        <c:varyColors val="0"/>
        <c:ser>
          <c:idx val="0"/>
          <c:order val="0"/>
          <c:tx>
            <c:strRef>
              <c:f>'Potato 20M'!$A$36</c:f>
              <c:strCache>
                <c:ptCount val="1"/>
                <c:pt idx="0">
                  <c:v>MULTAN DIV.</c:v>
                </c:pt>
              </c:strCache>
            </c:strRef>
          </c:tx>
          <c:spPr>
            <a:ln>
              <a:solidFill>
                <a:srgbClr val="00B0F0"/>
              </a:solidFill>
            </a:ln>
          </c:spPr>
          <c:marker>
            <c:symbol val="none"/>
          </c:marker>
          <c:cat>
            <c:strRef>
              <c:f>'Potato 20M'!$B$35:$U$35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'Potato 20M'!$B$36:$U$36</c:f>
              <c:numCache>
                <c:formatCode>0</c:formatCode>
                <c:ptCount val="20"/>
                <c:pt idx="0">
                  <c:v>165.86539088211529</c:v>
                </c:pt>
                <c:pt idx="1">
                  <c:v>167.13113628466189</c:v>
                </c:pt>
                <c:pt idx="2">
                  <c:v>162.95045613204761</c:v>
                </c:pt>
                <c:pt idx="3">
                  <c:v>185.89584648608667</c:v>
                </c:pt>
                <c:pt idx="4">
                  <c:v>180.36558337850045</c:v>
                </c:pt>
                <c:pt idx="5">
                  <c:v>146.85671867261055</c:v>
                </c:pt>
                <c:pt idx="6">
                  <c:v>204.23532149266663</c:v>
                </c:pt>
                <c:pt idx="7">
                  <c:v>171.62664434108527</c:v>
                </c:pt>
                <c:pt idx="8">
                  <c:v>180.19994521178612</c:v>
                </c:pt>
                <c:pt idx="9">
                  <c:v>210.9706156680854</c:v>
                </c:pt>
                <c:pt idx="10">
                  <c:v>263.45363278536701</c:v>
                </c:pt>
                <c:pt idx="11">
                  <c:v>172.86552000000003</c:v>
                </c:pt>
                <c:pt idx="12">
                  <c:v>220.69513848953619</c:v>
                </c:pt>
                <c:pt idx="13">
                  <c:v>202.93092946299024</c:v>
                </c:pt>
                <c:pt idx="14">
                  <c:v>243.51250557620787</c:v>
                </c:pt>
                <c:pt idx="15">
                  <c:v>237.66989444053482</c:v>
                </c:pt>
                <c:pt idx="16">
                  <c:v>251.18814270424548</c:v>
                </c:pt>
                <c:pt idx="17">
                  <c:v>292.13042797750069</c:v>
                </c:pt>
                <c:pt idx="18">
                  <c:v>281.98858696255144</c:v>
                </c:pt>
                <c:pt idx="19">
                  <c:v>282.99095713895724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787E-4A49-B324-9CE3DAC1732E}"/>
            </c:ext>
          </c:extLst>
        </c:ser>
        <c:ser>
          <c:idx val="1"/>
          <c:order val="1"/>
          <c:tx>
            <c:strRef>
              <c:f>'Potato 20M'!$A$37</c:f>
              <c:strCache>
                <c:ptCount val="1"/>
                <c:pt idx="0">
                  <c:v>Multan.</c:v>
                </c:pt>
              </c:strCache>
            </c:strRef>
          </c:tx>
          <c:cat>
            <c:strRef>
              <c:f>'Potato 20M'!$B$35:$U$35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'Potato 20M'!$B$37:$U$37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787E-4A49-B324-9CE3DAC1732E}"/>
            </c:ext>
          </c:extLst>
        </c:ser>
        <c:ser>
          <c:idx val="2"/>
          <c:order val="2"/>
          <c:tx>
            <c:strRef>
              <c:f>'Potato 20M'!$A$38</c:f>
              <c:strCache>
                <c:ptCount val="1"/>
                <c:pt idx="0">
                  <c:v>Lodhran.</c:v>
                </c:pt>
              </c:strCache>
            </c:strRef>
          </c:tx>
          <c:cat>
            <c:strRef>
              <c:f>'Potato 20M'!$B$35:$U$35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'Potato 20M'!$B$38:$U$38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787E-4A49-B324-9CE3DAC1732E}"/>
            </c:ext>
          </c:extLst>
        </c:ser>
        <c:ser>
          <c:idx val="3"/>
          <c:order val="3"/>
          <c:tx>
            <c:strRef>
              <c:f>'Potato 20M'!$A$39</c:f>
              <c:strCache>
                <c:ptCount val="1"/>
                <c:pt idx="0">
                  <c:v>Khanewal.</c:v>
                </c:pt>
              </c:strCache>
            </c:strRef>
          </c:tx>
          <c:cat>
            <c:strRef>
              <c:f>'Potato 20M'!$B$35:$U$35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'Potato 20M'!$B$39:$U$39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787E-4A49-B324-9CE3DAC1732E}"/>
            </c:ext>
          </c:extLst>
        </c:ser>
        <c:ser>
          <c:idx val="4"/>
          <c:order val="4"/>
          <c:tx>
            <c:strRef>
              <c:f>'Potato 20M'!$A$40</c:f>
              <c:strCache>
                <c:ptCount val="1"/>
                <c:pt idx="0">
                  <c:v>Vehari.</c:v>
                </c:pt>
              </c:strCache>
            </c:strRef>
          </c:tx>
          <c:cat>
            <c:strRef>
              <c:f>'Potato 20M'!$B$35:$U$35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'Potato 20M'!$B$40:$U$40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787E-4A49-B324-9CE3DAC1732E}"/>
            </c:ext>
          </c:extLst>
        </c:ser>
        <c:ser>
          <c:idx val="5"/>
          <c:order val="5"/>
          <c:tx>
            <c:strRef>
              <c:f>'Potato 20M'!$A$41</c:f>
              <c:strCache>
                <c:ptCount val="1"/>
                <c:pt idx="0">
                  <c:v>D.G.KHAN DIV.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strRef>
              <c:f>'Potato 20M'!$B$35:$U$35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'Potato 20M'!$B$41:$U$41</c:f>
              <c:numCache>
                <c:formatCode>0</c:formatCode>
                <c:ptCount val="20"/>
                <c:pt idx="0">
                  <c:v>164.07911111111085</c:v>
                </c:pt>
                <c:pt idx="1">
                  <c:v>165.65110857142861</c:v>
                </c:pt>
                <c:pt idx="2">
                  <c:v>174.72211428571441</c:v>
                </c:pt>
                <c:pt idx="3">
                  <c:v>157.95503296703347</c:v>
                </c:pt>
                <c:pt idx="4">
                  <c:v>159.8048080808081</c:v>
                </c:pt>
                <c:pt idx="5">
                  <c:v>156.89395199999998</c:v>
                </c:pt>
                <c:pt idx="6">
                  <c:v>167.60576744186022</c:v>
                </c:pt>
                <c:pt idx="7">
                  <c:v>215.69830508474578</c:v>
                </c:pt>
                <c:pt idx="8">
                  <c:v>155.31865734265747</c:v>
                </c:pt>
                <c:pt idx="9">
                  <c:v>162.55146268656716</c:v>
                </c:pt>
                <c:pt idx="10">
                  <c:v>162.47434285714289</c:v>
                </c:pt>
                <c:pt idx="11">
                  <c:v>148.00769729729728</c:v>
                </c:pt>
                <c:pt idx="12">
                  <c:v>153.52241269841281</c:v>
                </c:pt>
                <c:pt idx="13">
                  <c:v>158.25326424870443</c:v>
                </c:pt>
                <c:pt idx="14">
                  <c:v>172.62886597938135</c:v>
                </c:pt>
                <c:pt idx="15">
                  <c:v>178.98739267015708</c:v>
                </c:pt>
                <c:pt idx="16">
                  <c:v>186.31375510204037</c:v>
                </c:pt>
                <c:pt idx="17">
                  <c:v>265.43498428788649</c:v>
                </c:pt>
                <c:pt idx="18">
                  <c:v>272.4878163934427</c:v>
                </c:pt>
                <c:pt idx="19">
                  <c:v>232.91515299334756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787E-4A49-B324-9CE3DAC1732E}"/>
            </c:ext>
          </c:extLst>
        </c:ser>
        <c:ser>
          <c:idx val="6"/>
          <c:order val="6"/>
          <c:tx>
            <c:strRef>
              <c:f>'Potato 20M'!$A$42</c:f>
              <c:strCache>
                <c:ptCount val="1"/>
                <c:pt idx="0">
                  <c:v>Muzaffargarh.</c:v>
                </c:pt>
              </c:strCache>
            </c:strRef>
          </c:tx>
          <c:cat>
            <c:strRef>
              <c:f>'Potato 20M'!$B$35:$U$35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'Potato 20M'!$B$42:$U$42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787E-4A49-B324-9CE3DAC1732E}"/>
            </c:ext>
          </c:extLst>
        </c:ser>
        <c:ser>
          <c:idx val="7"/>
          <c:order val="7"/>
          <c:tx>
            <c:strRef>
              <c:f>'Potato 20M'!$A$43</c:f>
              <c:strCache>
                <c:ptCount val="1"/>
                <c:pt idx="0">
                  <c:v>Layyah.</c:v>
                </c:pt>
              </c:strCache>
            </c:strRef>
          </c:tx>
          <c:cat>
            <c:strRef>
              <c:f>'Potato 20M'!$B$35:$U$35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'Potato 20M'!$B$43:$U$43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7-787E-4A49-B324-9CE3DAC1732E}"/>
            </c:ext>
          </c:extLst>
        </c:ser>
        <c:ser>
          <c:idx val="8"/>
          <c:order val="8"/>
          <c:tx>
            <c:strRef>
              <c:f>'Potato 20M'!$A$44</c:f>
              <c:strCache>
                <c:ptCount val="1"/>
                <c:pt idx="0">
                  <c:v>D.G.khan.</c:v>
                </c:pt>
              </c:strCache>
            </c:strRef>
          </c:tx>
          <c:cat>
            <c:strRef>
              <c:f>'Potato 20M'!$B$35:$U$35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'Potato 20M'!$B$44:$U$44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8-787E-4A49-B324-9CE3DAC1732E}"/>
            </c:ext>
          </c:extLst>
        </c:ser>
        <c:ser>
          <c:idx val="9"/>
          <c:order val="9"/>
          <c:tx>
            <c:strRef>
              <c:f>'Potato 20M'!$A$45</c:f>
              <c:strCache>
                <c:ptCount val="1"/>
                <c:pt idx="0">
                  <c:v>Rajanpur.</c:v>
                </c:pt>
              </c:strCache>
            </c:strRef>
          </c:tx>
          <c:cat>
            <c:strRef>
              <c:f>'Potato 20M'!$B$35:$U$35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'Potato 20M'!$B$45:$U$45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9-787E-4A49-B324-9CE3DAC1732E}"/>
            </c:ext>
          </c:extLst>
        </c:ser>
        <c:ser>
          <c:idx val="10"/>
          <c:order val="10"/>
          <c:tx>
            <c:strRef>
              <c:f>'Potato 20M'!$A$46</c:f>
              <c:strCache>
                <c:ptCount val="1"/>
                <c:pt idx="0">
                  <c:v>BAHAWALPUR DIV.</c:v>
                </c:pt>
              </c:strCache>
            </c:strRef>
          </c:tx>
          <c:spPr>
            <a:ln>
              <a:solidFill>
                <a:srgbClr val="7030A0"/>
              </a:solidFill>
            </a:ln>
          </c:spPr>
          <c:marker>
            <c:symbol val="none"/>
          </c:marker>
          <c:cat>
            <c:strRef>
              <c:f>'Potato 20M'!$B$35:$U$35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'Potato 20M'!$B$46:$U$46</c:f>
              <c:numCache>
                <c:formatCode>0</c:formatCode>
                <c:ptCount val="20"/>
                <c:pt idx="0">
                  <c:v>153.76278260869569</c:v>
                </c:pt>
                <c:pt idx="1">
                  <c:v>154.27006451612857</c:v>
                </c:pt>
                <c:pt idx="2">
                  <c:v>186.09578378378379</c:v>
                </c:pt>
                <c:pt idx="3">
                  <c:v>176.38066666666668</c:v>
                </c:pt>
                <c:pt idx="4">
                  <c:v>156.63015384615375</c:v>
                </c:pt>
                <c:pt idx="5">
                  <c:v>133.96</c:v>
                </c:pt>
                <c:pt idx="6">
                  <c:v>142.03430136986302</c:v>
                </c:pt>
                <c:pt idx="7">
                  <c:v>123.8822752293578</c:v>
                </c:pt>
                <c:pt idx="8">
                  <c:v>172.93018181818181</c:v>
                </c:pt>
                <c:pt idx="9">
                  <c:v>163.23274074074075</c:v>
                </c:pt>
                <c:pt idx="10">
                  <c:v>180.9723773584912</c:v>
                </c:pt>
                <c:pt idx="11">
                  <c:v>129.36137313432835</c:v>
                </c:pt>
                <c:pt idx="12">
                  <c:v>215.6240769230769</c:v>
                </c:pt>
                <c:pt idx="13">
                  <c:v>204.00655421686687</c:v>
                </c:pt>
                <c:pt idx="14">
                  <c:v>203.46754716981133</c:v>
                </c:pt>
                <c:pt idx="15">
                  <c:v>222.78578461538459</c:v>
                </c:pt>
                <c:pt idx="16">
                  <c:v>238.02168115942041</c:v>
                </c:pt>
                <c:pt idx="17">
                  <c:v>293.17903771131336</c:v>
                </c:pt>
                <c:pt idx="18">
                  <c:v>268.30755723270443</c:v>
                </c:pt>
                <c:pt idx="19">
                  <c:v>294.29446233766231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A-787E-4A49-B324-9CE3DAC1732E}"/>
            </c:ext>
          </c:extLst>
        </c:ser>
        <c:ser>
          <c:idx val="11"/>
          <c:order val="11"/>
          <c:tx>
            <c:strRef>
              <c:f>'Potato 20M'!$A$47</c:f>
              <c:strCache>
                <c:ptCount val="1"/>
                <c:pt idx="0">
                  <c:v>Bahawalpur.</c:v>
                </c:pt>
              </c:strCache>
            </c:strRef>
          </c:tx>
          <c:cat>
            <c:strRef>
              <c:f>'Potato 20M'!$B$35:$U$35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'Potato 20M'!$B$47:$U$47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B-787E-4A49-B324-9CE3DAC1732E}"/>
            </c:ext>
          </c:extLst>
        </c:ser>
        <c:ser>
          <c:idx val="12"/>
          <c:order val="12"/>
          <c:tx>
            <c:strRef>
              <c:f>'Potato 20M'!$A$48</c:f>
              <c:strCache>
                <c:ptCount val="1"/>
                <c:pt idx="0">
                  <c:v>Rahim Yar Khan</c:v>
                </c:pt>
              </c:strCache>
            </c:strRef>
          </c:tx>
          <c:cat>
            <c:strRef>
              <c:f>'Potato 20M'!$B$35:$U$35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'Potato 20M'!$B$48:$U$48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C-787E-4A49-B324-9CE3DAC1732E}"/>
            </c:ext>
          </c:extLst>
        </c:ser>
        <c:ser>
          <c:idx val="13"/>
          <c:order val="13"/>
          <c:tx>
            <c:strRef>
              <c:f>'Potato 20M'!$A$49</c:f>
              <c:strCache>
                <c:ptCount val="1"/>
                <c:pt idx="0">
                  <c:v>Bahawalnagar.</c:v>
                </c:pt>
              </c:strCache>
            </c:strRef>
          </c:tx>
          <c:cat>
            <c:strRef>
              <c:f>'Potato 20M'!$B$35:$U$35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'Potato 20M'!$B$49:$U$49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D-787E-4A49-B324-9CE3DAC1732E}"/>
            </c:ext>
          </c:extLst>
        </c:ser>
        <c:ser>
          <c:idx val="14"/>
          <c:order val="14"/>
          <c:tx>
            <c:strRef>
              <c:f>'Potato 20M'!$A$50</c:f>
              <c:strCache>
                <c:ptCount val="1"/>
                <c:pt idx="0">
                  <c:v>SOUTH PUNJAB</c:v>
                </c:pt>
              </c:strCache>
            </c:strRef>
          </c:tx>
          <c:spPr>
            <a:ln>
              <a:solidFill>
                <a:srgbClr val="00B050"/>
              </a:solidFill>
            </a:ln>
          </c:spPr>
          <c:marker>
            <c:symbol val="none"/>
          </c:marker>
          <c:cat>
            <c:strRef>
              <c:f>'Potato 20M'!$B$35:$U$35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'Potato 20M'!$B$50:$U$50</c:f>
              <c:numCache>
                <c:formatCode>0</c:formatCode>
                <c:ptCount val="20"/>
                <c:pt idx="0">
                  <c:v>165.21523791647121</c:v>
                </c:pt>
                <c:pt idx="1">
                  <c:v>166.50079360343696</c:v>
                </c:pt>
                <c:pt idx="2">
                  <c:v>164.7152969595127</c:v>
                </c:pt>
                <c:pt idx="3">
                  <c:v>182.90132728156942</c:v>
                </c:pt>
                <c:pt idx="4">
                  <c:v>177.58867898455904</c:v>
                </c:pt>
                <c:pt idx="5">
                  <c:v>147.16049242424219</c:v>
                </c:pt>
                <c:pt idx="6">
                  <c:v>199.90222322384358</c:v>
                </c:pt>
                <c:pt idx="7">
                  <c:v>171.62494209065676</c:v>
                </c:pt>
                <c:pt idx="8">
                  <c:v>176.49483712121213</c:v>
                </c:pt>
                <c:pt idx="9">
                  <c:v>202.76287341772149</c:v>
                </c:pt>
                <c:pt idx="10">
                  <c:v>245.89327530747423</c:v>
                </c:pt>
                <c:pt idx="11">
                  <c:v>168.31321974661427</c:v>
                </c:pt>
                <c:pt idx="12">
                  <c:v>215.39004094741122</c:v>
                </c:pt>
                <c:pt idx="13">
                  <c:v>199.2876551429791</c:v>
                </c:pt>
                <c:pt idx="14">
                  <c:v>236.60050425367368</c:v>
                </c:pt>
                <c:pt idx="15">
                  <c:v>232.84665838509349</c:v>
                </c:pt>
                <c:pt idx="16">
                  <c:v>246.55984953777522</c:v>
                </c:pt>
                <c:pt idx="17">
                  <c:v>290.72089953896705</c:v>
                </c:pt>
                <c:pt idx="18">
                  <c:v>280.99696681023516</c:v>
                </c:pt>
                <c:pt idx="19">
                  <c:v>281.16653744934194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E-787E-4A49-B324-9CE3DAC173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38437888"/>
        <c:axId val="238439424"/>
      </c:lineChart>
      <c:catAx>
        <c:axId val="23843788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38439424"/>
        <c:crosses val="autoZero"/>
        <c:auto val="1"/>
        <c:lblAlgn val="ctr"/>
        <c:lblOffset val="100"/>
        <c:noMultiLvlLbl val="0"/>
      </c:catAx>
      <c:valAx>
        <c:axId val="238439424"/>
        <c:scaling>
          <c:orientation val="minMax"/>
        </c:scaling>
        <c:delete val="0"/>
        <c:axPos val="l"/>
        <c:majorGridlines/>
        <c:numFmt formatCode="0" sourceLinked="1"/>
        <c:majorTickMark val="out"/>
        <c:minorTickMark val="none"/>
        <c:tickLblPos val="nextTo"/>
        <c:crossAx val="23843788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4025579039462173"/>
          <c:y val="0.55912898387701537"/>
          <c:w val="0.15828222130128491"/>
          <c:h val="0.17221822272215992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6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7362447749587009E-2"/>
          <c:y val="2.7618208171739777E-2"/>
          <c:w val="0.92854318557402549"/>
          <c:h val="0.86006640028205428"/>
        </c:manualLayout>
      </c:layout>
      <c:lineChart>
        <c:grouping val="standard"/>
        <c:varyColors val="0"/>
        <c:ser>
          <c:idx val="0"/>
          <c:order val="0"/>
          <c:tx>
            <c:strRef>
              <c:f>'Onion in M'!$A$2</c:f>
              <c:strCache>
                <c:ptCount val="1"/>
                <c:pt idx="0">
                  <c:v>MULTAN DIV.</c:v>
                </c:pt>
              </c:strCache>
            </c:strRef>
          </c:tx>
          <c:spPr>
            <a:ln>
              <a:solidFill>
                <a:srgbClr val="00B0F0"/>
              </a:solidFill>
            </a:ln>
          </c:spPr>
          <c:marker>
            <c:symbol val="none"/>
          </c:marker>
          <c:cat>
            <c:strRef>
              <c:f>'Onion in M'!$B$1:$U$1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'Onion in M'!$B$2:$U$2</c:f>
              <c:numCache>
                <c:formatCode>0.0000</c:formatCode>
                <c:ptCount val="20"/>
                <c:pt idx="0">
                  <c:v>1.4619999999999998E-2</c:v>
                </c:pt>
                <c:pt idx="1">
                  <c:v>1.5080000000000001E-2</c:v>
                </c:pt>
                <c:pt idx="2">
                  <c:v>1.6129999999999999E-2</c:v>
                </c:pt>
                <c:pt idx="3">
                  <c:v>1.6709999999999999E-2</c:v>
                </c:pt>
                <c:pt idx="4">
                  <c:v>1.8859999999999998E-2</c:v>
                </c:pt>
                <c:pt idx="5">
                  <c:v>2.2400000000000052E-2</c:v>
                </c:pt>
                <c:pt idx="6">
                  <c:v>2.5020000000000001E-2</c:v>
                </c:pt>
                <c:pt idx="7">
                  <c:v>2.5020000000000001E-2</c:v>
                </c:pt>
                <c:pt idx="8">
                  <c:v>2.1850000000000001E-2</c:v>
                </c:pt>
                <c:pt idx="9">
                  <c:v>2.2800000000000077E-2</c:v>
                </c:pt>
                <c:pt idx="10">
                  <c:v>2.9270000000000011E-2</c:v>
                </c:pt>
                <c:pt idx="11">
                  <c:v>2.7000000000000066E-2</c:v>
                </c:pt>
                <c:pt idx="12">
                  <c:v>2.8819999999999998E-2</c:v>
                </c:pt>
                <c:pt idx="13">
                  <c:v>3.1199999999999999E-2</c:v>
                </c:pt>
                <c:pt idx="14">
                  <c:v>3.1600000000000052E-2</c:v>
                </c:pt>
                <c:pt idx="15">
                  <c:v>3.8609999999999998E-2</c:v>
                </c:pt>
                <c:pt idx="16">
                  <c:v>3.4820000000000004E-2</c:v>
                </c:pt>
                <c:pt idx="17">
                  <c:v>3.6500000000000005E-2</c:v>
                </c:pt>
                <c:pt idx="18">
                  <c:v>3.9119999999999995E-2</c:v>
                </c:pt>
                <c:pt idx="19">
                  <c:v>3.7517000000000002E-2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76D5-4D59-8331-3AC5BC7ACDF0}"/>
            </c:ext>
          </c:extLst>
        </c:ser>
        <c:ser>
          <c:idx val="1"/>
          <c:order val="1"/>
          <c:tx>
            <c:strRef>
              <c:f>'Onion in M'!$A$3</c:f>
              <c:strCache>
                <c:ptCount val="1"/>
                <c:pt idx="0">
                  <c:v>D.G.KHAN DIV.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strRef>
              <c:f>'Onion in M'!$B$1:$U$1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'Onion in M'!$B$3:$U$3</c:f>
              <c:numCache>
                <c:formatCode>0.0000</c:formatCode>
                <c:ptCount val="20"/>
                <c:pt idx="0">
                  <c:v>7.1500000000000114E-3</c:v>
                </c:pt>
                <c:pt idx="1">
                  <c:v>6.9900000000000162E-3</c:v>
                </c:pt>
                <c:pt idx="2">
                  <c:v>7.6400000000000114E-3</c:v>
                </c:pt>
                <c:pt idx="3">
                  <c:v>7.3300000000000162E-3</c:v>
                </c:pt>
                <c:pt idx="4">
                  <c:v>7.0400000000000124E-3</c:v>
                </c:pt>
                <c:pt idx="5">
                  <c:v>7.4600000000000144E-3</c:v>
                </c:pt>
                <c:pt idx="6">
                  <c:v>7.980000000000027E-3</c:v>
                </c:pt>
                <c:pt idx="7">
                  <c:v>7.3500000000000024E-3</c:v>
                </c:pt>
                <c:pt idx="8">
                  <c:v>6.8000000000000144E-3</c:v>
                </c:pt>
                <c:pt idx="9">
                  <c:v>6.3500000000000023E-3</c:v>
                </c:pt>
                <c:pt idx="10">
                  <c:v>7.0000000000000114E-3</c:v>
                </c:pt>
                <c:pt idx="11">
                  <c:v>6.7100000000000163E-3</c:v>
                </c:pt>
                <c:pt idx="12">
                  <c:v>6.6800000000000114E-3</c:v>
                </c:pt>
                <c:pt idx="13">
                  <c:v>7.8000000000000144E-3</c:v>
                </c:pt>
                <c:pt idx="14">
                  <c:v>8.0000000000000227E-3</c:v>
                </c:pt>
                <c:pt idx="15">
                  <c:v>8.5800000000000008E-3</c:v>
                </c:pt>
                <c:pt idx="16">
                  <c:v>8.9300000000000004E-3</c:v>
                </c:pt>
                <c:pt idx="17">
                  <c:v>1.3925000000000033E-2</c:v>
                </c:pt>
                <c:pt idx="18">
                  <c:v>1.3250000000000001E-2</c:v>
                </c:pt>
                <c:pt idx="19">
                  <c:v>1.6381000000000041E-2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76D5-4D59-8331-3AC5BC7ACDF0}"/>
            </c:ext>
          </c:extLst>
        </c:ser>
        <c:ser>
          <c:idx val="2"/>
          <c:order val="2"/>
          <c:tx>
            <c:strRef>
              <c:f>'Onion in M'!$A$4</c:f>
              <c:strCache>
                <c:ptCount val="1"/>
                <c:pt idx="0">
                  <c:v>BAHAWALPUR DIV.</c:v>
                </c:pt>
              </c:strCache>
            </c:strRef>
          </c:tx>
          <c:spPr>
            <a:ln>
              <a:solidFill>
                <a:srgbClr val="7030A0"/>
              </a:solidFill>
            </a:ln>
          </c:spPr>
          <c:marker>
            <c:symbol val="none"/>
          </c:marker>
          <c:cat>
            <c:strRef>
              <c:f>'Onion in M'!$B$1:$U$1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'Onion in M'!$B$4:$U$4</c:f>
              <c:numCache>
                <c:formatCode>0.0000</c:formatCode>
                <c:ptCount val="20"/>
                <c:pt idx="0">
                  <c:v>7.1200000000000013E-3</c:v>
                </c:pt>
                <c:pt idx="1">
                  <c:v>7.8000000000000144E-3</c:v>
                </c:pt>
                <c:pt idx="2">
                  <c:v>1.0199999999999966E-2</c:v>
                </c:pt>
                <c:pt idx="3">
                  <c:v>1.0580000000000001E-2</c:v>
                </c:pt>
                <c:pt idx="4">
                  <c:v>1.0199999999999966E-2</c:v>
                </c:pt>
                <c:pt idx="5">
                  <c:v>1.3200000000000033E-2</c:v>
                </c:pt>
                <c:pt idx="6">
                  <c:v>1.5179999999999996E-2</c:v>
                </c:pt>
                <c:pt idx="7">
                  <c:v>1.5179999999999996E-2</c:v>
                </c:pt>
                <c:pt idx="8">
                  <c:v>1.4680000000000007E-2</c:v>
                </c:pt>
                <c:pt idx="9">
                  <c:v>1.3420000000000033E-2</c:v>
                </c:pt>
                <c:pt idx="10">
                  <c:v>1.7739999999999999E-2</c:v>
                </c:pt>
                <c:pt idx="11">
                  <c:v>1.6899999999999998E-2</c:v>
                </c:pt>
                <c:pt idx="12">
                  <c:v>1.575E-2</c:v>
                </c:pt>
                <c:pt idx="13">
                  <c:v>1.7000000000000001E-2</c:v>
                </c:pt>
                <c:pt idx="14">
                  <c:v>1.6899999999999998E-2</c:v>
                </c:pt>
                <c:pt idx="15">
                  <c:v>2.0600000000000011E-2</c:v>
                </c:pt>
                <c:pt idx="16">
                  <c:v>2.0600000000000011E-2</c:v>
                </c:pt>
                <c:pt idx="17">
                  <c:v>2.1250000000000002E-2</c:v>
                </c:pt>
                <c:pt idx="18">
                  <c:v>2.1350000000000001E-2</c:v>
                </c:pt>
                <c:pt idx="19">
                  <c:v>2.1336000000000001E-2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76D5-4D59-8331-3AC5BC7ACDF0}"/>
            </c:ext>
          </c:extLst>
        </c:ser>
        <c:ser>
          <c:idx val="3"/>
          <c:order val="3"/>
          <c:tx>
            <c:strRef>
              <c:f>'Onion in M'!$A$5</c:f>
              <c:strCache>
                <c:ptCount val="1"/>
                <c:pt idx="0">
                  <c:v>SOUTH PUNJAB</c:v>
                </c:pt>
              </c:strCache>
            </c:strRef>
          </c:tx>
          <c:spPr>
            <a:ln>
              <a:solidFill>
                <a:srgbClr val="00B050"/>
              </a:solidFill>
            </a:ln>
          </c:spPr>
          <c:marker>
            <c:symbol val="none"/>
          </c:marker>
          <c:cat>
            <c:strRef>
              <c:f>'Onion in M'!$B$1:$U$1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'Onion in M'!$B$5:$U$5</c:f>
              <c:numCache>
                <c:formatCode>0.0000</c:formatCode>
                <c:ptCount val="20"/>
                <c:pt idx="0">
                  <c:v>2.8890000000000002E-2</c:v>
                </c:pt>
                <c:pt idx="1">
                  <c:v>2.9870000000000056E-2</c:v>
                </c:pt>
                <c:pt idx="2">
                  <c:v>3.397E-2</c:v>
                </c:pt>
                <c:pt idx="3">
                  <c:v>3.4619999999999998E-2</c:v>
                </c:pt>
                <c:pt idx="4">
                  <c:v>3.61E-2</c:v>
                </c:pt>
                <c:pt idx="5">
                  <c:v>4.3060000000000022E-2</c:v>
                </c:pt>
                <c:pt idx="6">
                  <c:v>4.8180000000000001E-2</c:v>
                </c:pt>
                <c:pt idx="7">
                  <c:v>4.7550000000000002E-2</c:v>
                </c:pt>
                <c:pt idx="8">
                  <c:v>4.3330000000000014E-2</c:v>
                </c:pt>
                <c:pt idx="9">
                  <c:v>4.2570000000000004E-2</c:v>
                </c:pt>
                <c:pt idx="10">
                  <c:v>5.4010000000000134E-2</c:v>
                </c:pt>
                <c:pt idx="11">
                  <c:v>5.0609999999999995E-2</c:v>
                </c:pt>
                <c:pt idx="12">
                  <c:v>5.1249999999999955E-2</c:v>
                </c:pt>
                <c:pt idx="13">
                  <c:v>5.6000000000000001E-2</c:v>
                </c:pt>
                <c:pt idx="14">
                  <c:v>5.6500000000000002E-2</c:v>
                </c:pt>
                <c:pt idx="15">
                  <c:v>6.7790000000000197E-2</c:v>
                </c:pt>
                <c:pt idx="16">
                  <c:v>6.4350000000000032E-2</c:v>
                </c:pt>
                <c:pt idx="17">
                  <c:v>7.1674999999999989E-2</c:v>
                </c:pt>
                <c:pt idx="18">
                  <c:v>7.3719999999999994E-2</c:v>
                </c:pt>
                <c:pt idx="19">
                  <c:v>7.5234000000000009E-2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76D5-4D59-8331-3AC5BC7ACD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27964800"/>
        <c:axId val="227966336"/>
      </c:lineChart>
      <c:catAx>
        <c:axId val="2279648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27966336"/>
        <c:crosses val="autoZero"/>
        <c:auto val="1"/>
        <c:lblAlgn val="ctr"/>
        <c:lblOffset val="100"/>
        <c:noMultiLvlLbl val="0"/>
      </c:catAx>
      <c:valAx>
        <c:axId val="227966336"/>
        <c:scaling>
          <c:orientation val="minMax"/>
        </c:scaling>
        <c:delete val="0"/>
        <c:axPos val="l"/>
        <c:majorGridlines/>
        <c:numFmt formatCode="0.0000" sourceLinked="1"/>
        <c:majorTickMark val="out"/>
        <c:minorTickMark val="none"/>
        <c:tickLblPos val="nextTo"/>
        <c:crossAx val="22796480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3138111208321264"/>
          <c:y val="0.21103028166255344"/>
          <c:w val="0.16707567804024487"/>
          <c:h val="0.17992948642613751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6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5541841053652058E-2"/>
          <c:y val="2.7212058051567085E-2"/>
          <c:w val="0.93115012650445761"/>
          <c:h val="0.86212424733673065"/>
        </c:manualLayout>
      </c:layout>
      <c:lineChart>
        <c:grouping val="standard"/>
        <c:varyColors val="0"/>
        <c:ser>
          <c:idx val="0"/>
          <c:order val="0"/>
          <c:tx>
            <c:strRef>
              <c:f>'Onion in M'!$A$8</c:f>
              <c:strCache>
                <c:ptCount val="1"/>
                <c:pt idx="0">
                  <c:v>MULTAN DIV.</c:v>
                </c:pt>
              </c:strCache>
            </c:strRef>
          </c:tx>
          <c:spPr>
            <a:ln>
              <a:solidFill>
                <a:srgbClr val="00B0F0"/>
              </a:solidFill>
            </a:ln>
          </c:spPr>
          <c:marker>
            <c:symbol val="none"/>
          </c:marker>
          <c:cat>
            <c:strRef>
              <c:f>'Onion in M'!$B$7:$U$7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'Onion in M'!$B$8:$U$8</c:f>
              <c:numCache>
                <c:formatCode>0.0000</c:formatCode>
                <c:ptCount val="20"/>
                <c:pt idx="0">
                  <c:v>6.4900000000000013E-2</c:v>
                </c:pt>
                <c:pt idx="1">
                  <c:v>5.9670000000000001E-2</c:v>
                </c:pt>
                <c:pt idx="2">
                  <c:v>6.5250000000000002E-2</c:v>
                </c:pt>
                <c:pt idx="3">
                  <c:v>6.5709999999999991E-2</c:v>
                </c:pt>
                <c:pt idx="4">
                  <c:v>7.7049999999999993E-2</c:v>
                </c:pt>
                <c:pt idx="5">
                  <c:v>8.4290000000000045E-2</c:v>
                </c:pt>
                <c:pt idx="6">
                  <c:v>8.7109999999999993E-2</c:v>
                </c:pt>
                <c:pt idx="7">
                  <c:v>6.8019999999999997E-2</c:v>
                </c:pt>
                <c:pt idx="8">
                  <c:v>8.552000000000036E-2</c:v>
                </c:pt>
                <c:pt idx="9">
                  <c:v>8.3180000000000004E-2</c:v>
                </c:pt>
                <c:pt idx="10">
                  <c:v>9.0300000000000033E-2</c:v>
                </c:pt>
                <c:pt idx="11">
                  <c:v>8.1070000000000031E-2</c:v>
                </c:pt>
                <c:pt idx="12">
                  <c:v>8.591E-2</c:v>
                </c:pt>
                <c:pt idx="13">
                  <c:v>8.4450000000000025E-2</c:v>
                </c:pt>
                <c:pt idx="14">
                  <c:v>7.884999999999999E-2</c:v>
                </c:pt>
                <c:pt idx="15">
                  <c:v>9.6180000000000002E-2</c:v>
                </c:pt>
                <c:pt idx="16">
                  <c:v>0.10764000000000012</c:v>
                </c:pt>
                <c:pt idx="17">
                  <c:v>0.15062700000000001</c:v>
                </c:pt>
                <c:pt idx="18">
                  <c:v>0.13042500000000001</c:v>
                </c:pt>
                <c:pt idx="19">
                  <c:v>0.15751400000000057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6ACA-492A-902B-057C47977A0D}"/>
            </c:ext>
          </c:extLst>
        </c:ser>
        <c:ser>
          <c:idx val="1"/>
          <c:order val="1"/>
          <c:tx>
            <c:strRef>
              <c:f>'Onion in M'!$A$9</c:f>
              <c:strCache>
                <c:ptCount val="1"/>
                <c:pt idx="0">
                  <c:v>D.G.KHAN DIV.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strRef>
              <c:f>'Onion in M'!$B$7:$U$7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'Onion in M'!$B$9:$U$9</c:f>
              <c:numCache>
                <c:formatCode>0.0000</c:formatCode>
                <c:ptCount val="20"/>
                <c:pt idx="0">
                  <c:v>3.3799999999999997E-2</c:v>
                </c:pt>
                <c:pt idx="1">
                  <c:v>2.9399999999999999E-2</c:v>
                </c:pt>
                <c:pt idx="2">
                  <c:v>3.4119999999999998E-2</c:v>
                </c:pt>
                <c:pt idx="3">
                  <c:v>2.8670000000000011E-2</c:v>
                </c:pt>
                <c:pt idx="4">
                  <c:v>2.7890000000000012E-2</c:v>
                </c:pt>
                <c:pt idx="5">
                  <c:v>2.9919999999999999E-2</c:v>
                </c:pt>
                <c:pt idx="6">
                  <c:v>3.1490000000000011E-2</c:v>
                </c:pt>
                <c:pt idx="7">
                  <c:v>2.3299999999999998E-2</c:v>
                </c:pt>
                <c:pt idx="8">
                  <c:v>2.334E-2</c:v>
                </c:pt>
                <c:pt idx="9">
                  <c:v>2.1399999999999999E-2</c:v>
                </c:pt>
                <c:pt idx="10">
                  <c:v>2.469E-2</c:v>
                </c:pt>
                <c:pt idx="11">
                  <c:v>2.7860000000000006E-2</c:v>
                </c:pt>
                <c:pt idx="12">
                  <c:v>2.5399999999999999E-2</c:v>
                </c:pt>
                <c:pt idx="13">
                  <c:v>3.3860000000000001E-2</c:v>
                </c:pt>
                <c:pt idx="14">
                  <c:v>3.5099999999999999E-2</c:v>
                </c:pt>
                <c:pt idx="15">
                  <c:v>4.1149999999999874E-2</c:v>
                </c:pt>
                <c:pt idx="16">
                  <c:v>5.0570000000000004E-2</c:v>
                </c:pt>
                <c:pt idx="17">
                  <c:v>9.9350000000000063E-2</c:v>
                </c:pt>
                <c:pt idx="18">
                  <c:v>8.1499000000000002E-2</c:v>
                </c:pt>
                <c:pt idx="19">
                  <c:v>7.8488000000000002E-2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6ACA-492A-902B-057C47977A0D}"/>
            </c:ext>
          </c:extLst>
        </c:ser>
        <c:ser>
          <c:idx val="2"/>
          <c:order val="2"/>
          <c:tx>
            <c:strRef>
              <c:f>'Onion in M'!$A$10</c:f>
              <c:strCache>
                <c:ptCount val="1"/>
                <c:pt idx="0">
                  <c:v>BAHAWALPUR DIV.</c:v>
                </c:pt>
              </c:strCache>
            </c:strRef>
          </c:tx>
          <c:spPr>
            <a:ln>
              <a:solidFill>
                <a:srgbClr val="7030A0"/>
              </a:solidFill>
            </a:ln>
          </c:spPr>
          <c:marker>
            <c:symbol val="none"/>
          </c:marker>
          <c:cat>
            <c:strRef>
              <c:f>'Onion in M'!$B$7:$U$7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'Onion in M'!$B$10:$U$10</c:f>
              <c:numCache>
                <c:formatCode>0.0000</c:formatCode>
                <c:ptCount val="20"/>
                <c:pt idx="0">
                  <c:v>3.0270000000000012E-2</c:v>
                </c:pt>
                <c:pt idx="1">
                  <c:v>2.6800000000000056E-2</c:v>
                </c:pt>
                <c:pt idx="2">
                  <c:v>4.002E-2</c:v>
                </c:pt>
                <c:pt idx="3">
                  <c:v>3.3059999999999999E-2</c:v>
                </c:pt>
                <c:pt idx="4">
                  <c:v>3.4540000000000001E-2</c:v>
                </c:pt>
                <c:pt idx="5">
                  <c:v>4.4780000000000146E-2</c:v>
                </c:pt>
                <c:pt idx="6">
                  <c:v>4.8240000000000005E-2</c:v>
                </c:pt>
                <c:pt idx="7">
                  <c:v>3.8109999999999998E-2</c:v>
                </c:pt>
                <c:pt idx="8">
                  <c:v>4.1590000000000002E-2</c:v>
                </c:pt>
                <c:pt idx="9">
                  <c:v>3.3939999999999998E-2</c:v>
                </c:pt>
                <c:pt idx="10">
                  <c:v>6.404E-2</c:v>
                </c:pt>
                <c:pt idx="11">
                  <c:v>5.5350000000000024E-2</c:v>
                </c:pt>
                <c:pt idx="12">
                  <c:v>5.8310000000000133E-2</c:v>
                </c:pt>
                <c:pt idx="13">
                  <c:v>6.1929999999999985E-2</c:v>
                </c:pt>
                <c:pt idx="14">
                  <c:v>4.8479999999999995E-2</c:v>
                </c:pt>
                <c:pt idx="15">
                  <c:v>6.4320000000000113E-2</c:v>
                </c:pt>
                <c:pt idx="16">
                  <c:v>7.5760000000000133E-2</c:v>
                </c:pt>
                <c:pt idx="17">
                  <c:v>7.5878000000000001E-2</c:v>
                </c:pt>
                <c:pt idx="18">
                  <c:v>7.9958000000000029E-2</c:v>
                </c:pt>
                <c:pt idx="19">
                  <c:v>8.4709000000000007E-2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6ACA-492A-902B-057C47977A0D}"/>
            </c:ext>
          </c:extLst>
        </c:ser>
        <c:ser>
          <c:idx val="3"/>
          <c:order val="3"/>
          <c:tx>
            <c:strRef>
              <c:f>'Onion in M'!$A$11</c:f>
              <c:strCache>
                <c:ptCount val="1"/>
                <c:pt idx="0">
                  <c:v>SOUTH PUNJAB</c:v>
                </c:pt>
              </c:strCache>
            </c:strRef>
          </c:tx>
          <c:spPr>
            <a:ln>
              <a:solidFill>
                <a:srgbClr val="00B050"/>
              </a:solidFill>
            </a:ln>
          </c:spPr>
          <c:marker>
            <c:symbol val="none"/>
          </c:marker>
          <c:cat>
            <c:strRef>
              <c:f>'Onion in M'!$B$7:$U$7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'Onion in M'!$B$11:$U$11</c:f>
              <c:numCache>
                <c:formatCode>0.0000</c:formatCode>
                <c:ptCount val="20"/>
                <c:pt idx="0">
                  <c:v>0.12897</c:v>
                </c:pt>
                <c:pt idx="1">
                  <c:v>0.11587</c:v>
                </c:pt>
                <c:pt idx="2">
                  <c:v>0.13939000000000001</c:v>
                </c:pt>
                <c:pt idx="3">
                  <c:v>0.12744000000000039</c:v>
                </c:pt>
                <c:pt idx="4">
                  <c:v>0.13947999999999999</c:v>
                </c:pt>
                <c:pt idx="5">
                  <c:v>0.15899000000000069</c:v>
                </c:pt>
                <c:pt idx="6">
                  <c:v>0.16683999999999999</c:v>
                </c:pt>
                <c:pt idx="7">
                  <c:v>0.12942999999999999</c:v>
                </c:pt>
                <c:pt idx="8">
                  <c:v>0.15045000000000042</c:v>
                </c:pt>
                <c:pt idx="9">
                  <c:v>0.13852</c:v>
                </c:pt>
                <c:pt idx="10">
                  <c:v>0.17902999999999999</c:v>
                </c:pt>
                <c:pt idx="11">
                  <c:v>0.16427999999999998</c:v>
                </c:pt>
                <c:pt idx="12">
                  <c:v>0.16961999999999999</c:v>
                </c:pt>
                <c:pt idx="13">
                  <c:v>0.18024000000000054</c:v>
                </c:pt>
                <c:pt idx="14">
                  <c:v>0.16242999999999999</c:v>
                </c:pt>
                <c:pt idx="15">
                  <c:v>0.20165</c:v>
                </c:pt>
                <c:pt idx="16">
                  <c:v>0.23397000000000001</c:v>
                </c:pt>
                <c:pt idx="17">
                  <c:v>0.32585500000000089</c:v>
                </c:pt>
                <c:pt idx="18">
                  <c:v>0.29188200000000114</c:v>
                </c:pt>
                <c:pt idx="19">
                  <c:v>0.32071100000000002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6ACA-492A-902B-057C47977A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39364352"/>
        <c:axId val="239366144"/>
      </c:lineChart>
      <c:catAx>
        <c:axId val="2393643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39366144"/>
        <c:crosses val="autoZero"/>
        <c:auto val="1"/>
        <c:lblAlgn val="ctr"/>
        <c:lblOffset val="100"/>
        <c:noMultiLvlLbl val="0"/>
      </c:catAx>
      <c:valAx>
        <c:axId val="239366144"/>
        <c:scaling>
          <c:orientation val="minMax"/>
        </c:scaling>
        <c:delete val="0"/>
        <c:axPos val="l"/>
        <c:majorGridlines/>
        <c:numFmt formatCode="0.0000" sourceLinked="1"/>
        <c:majorTickMark val="out"/>
        <c:minorTickMark val="none"/>
        <c:tickLblPos val="nextTo"/>
        <c:crossAx val="23936435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3593837932420612"/>
          <c:y val="0.32312297359888936"/>
          <c:w val="0.16256011917429244"/>
          <c:h val="0.17728346456692956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6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'Potato 20M'!$A$36</c:f>
              <c:strCache>
                <c:ptCount val="1"/>
                <c:pt idx="0">
                  <c:v>MULTAN DIV.</c:v>
                </c:pt>
              </c:strCache>
            </c:strRef>
          </c:tx>
          <c:marker>
            <c:symbol val="none"/>
          </c:marker>
          <c:cat>
            <c:strRef>
              <c:f>'Potato 20M'!$B$35:$U$35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'Potato 20M'!$B$36:$U$36</c:f>
              <c:numCache>
                <c:formatCode>0.00</c:formatCode>
                <c:ptCount val="10"/>
                <c:pt idx="0">
                  <c:v>263.39</c:v>
                </c:pt>
                <c:pt idx="1">
                  <c:v>172.87</c:v>
                </c:pt>
                <c:pt idx="2">
                  <c:v>220.7</c:v>
                </c:pt>
                <c:pt idx="3">
                  <c:v>202.93</c:v>
                </c:pt>
                <c:pt idx="4">
                  <c:v>243.57</c:v>
                </c:pt>
                <c:pt idx="5">
                  <c:v>237.65</c:v>
                </c:pt>
                <c:pt idx="6">
                  <c:v>251.19</c:v>
                </c:pt>
                <c:pt idx="7">
                  <c:v>292.13042797750063</c:v>
                </c:pt>
                <c:pt idx="8">
                  <c:v>281.98858696255036</c:v>
                </c:pt>
                <c:pt idx="9">
                  <c:v>282.99095713895719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7B2A-4B7B-9A13-44A2688DF572}"/>
            </c:ext>
          </c:extLst>
        </c:ser>
        <c:ser>
          <c:idx val="1"/>
          <c:order val="1"/>
          <c:tx>
            <c:strRef>
              <c:f>'Potato 20M'!$A$37</c:f>
              <c:strCache>
                <c:ptCount val="1"/>
                <c:pt idx="0">
                  <c:v>Multan.</c:v>
                </c:pt>
              </c:strCache>
            </c:strRef>
          </c:tx>
          <c:cat>
            <c:strRef>
              <c:f>'Potato 20M'!$B$35:$U$35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'Potato 20M'!$B$37:$U$37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7B2A-4B7B-9A13-44A2688DF572}"/>
            </c:ext>
          </c:extLst>
        </c:ser>
        <c:ser>
          <c:idx val="2"/>
          <c:order val="2"/>
          <c:tx>
            <c:strRef>
              <c:f>'Potato 20M'!$A$38</c:f>
              <c:strCache>
                <c:ptCount val="1"/>
                <c:pt idx="0">
                  <c:v>Lodhran.</c:v>
                </c:pt>
              </c:strCache>
            </c:strRef>
          </c:tx>
          <c:cat>
            <c:strRef>
              <c:f>'Potato 20M'!$B$35:$U$35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'Potato 20M'!$B$38:$U$38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7B2A-4B7B-9A13-44A2688DF572}"/>
            </c:ext>
          </c:extLst>
        </c:ser>
        <c:ser>
          <c:idx val="3"/>
          <c:order val="3"/>
          <c:tx>
            <c:strRef>
              <c:f>'Potato 20M'!$A$39</c:f>
              <c:strCache>
                <c:ptCount val="1"/>
                <c:pt idx="0">
                  <c:v>Khanewal.</c:v>
                </c:pt>
              </c:strCache>
            </c:strRef>
          </c:tx>
          <c:cat>
            <c:strRef>
              <c:f>'Potato 20M'!$B$35:$U$35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'Potato 20M'!$B$39:$U$39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7B2A-4B7B-9A13-44A2688DF572}"/>
            </c:ext>
          </c:extLst>
        </c:ser>
        <c:ser>
          <c:idx val="4"/>
          <c:order val="4"/>
          <c:tx>
            <c:strRef>
              <c:f>'Potato 20M'!$A$40</c:f>
              <c:strCache>
                <c:ptCount val="1"/>
                <c:pt idx="0">
                  <c:v>Vehari.</c:v>
                </c:pt>
              </c:strCache>
            </c:strRef>
          </c:tx>
          <c:cat>
            <c:strRef>
              <c:f>'Potato 20M'!$B$35:$U$35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'Potato 20M'!$B$40:$U$40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7B2A-4B7B-9A13-44A2688DF572}"/>
            </c:ext>
          </c:extLst>
        </c:ser>
        <c:ser>
          <c:idx val="5"/>
          <c:order val="5"/>
          <c:tx>
            <c:strRef>
              <c:f>'Potato 20M'!$A$41</c:f>
              <c:strCache>
                <c:ptCount val="1"/>
                <c:pt idx="0">
                  <c:v>D.G.KHAN DIV.</c:v>
                </c:pt>
              </c:strCache>
            </c:strRef>
          </c:tx>
          <c:marker>
            <c:symbol val="none"/>
          </c:marker>
          <c:cat>
            <c:strRef>
              <c:f>'Potato 20M'!$B$35:$U$35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'Potato 20M'!$B$41:$U$41</c:f>
              <c:numCache>
                <c:formatCode>0.00</c:formatCode>
                <c:ptCount val="10"/>
                <c:pt idx="0">
                  <c:v>162.47</c:v>
                </c:pt>
                <c:pt idx="1">
                  <c:v>148.01</c:v>
                </c:pt>
                <c:pt idx="2">
                  <c:v>153.52000000000001</c:v>
                </c:pt>
                <c:pt idx="3">
                  <c:v>158.25</c:v>
                </c:pt>
                <c:pt idx="4">
                  <c:v>172.63</c:v>
                </c:pt>
                <c:pt idx="5">
                  <c:v>178.99</c:v>
                </c:pt>
                <c:pt idx="6">
                  <c:v>186.31</c:v>
                </c:pt>
                <c:pt idx="7">
                  <c:v>265.43498428788644</c:v>
                </c:pt>
                <c:pt idx="8">
                  <c:v>272.4878163934427</c:v>
                </c:pt>
                <c:pt idx="9">
                  <c:v>232.91515299334682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7B2A-4B7B-9A13-44A2688DF572}"/>
            </c:ext>
          </c:extLst>
        </c:ser>
        <c:ser>
          <c:idx val="6"/>
          <c:order val="6"/>
          <c:tx>
            <c:strRef>
              <c:f>'Potato 20M'!$A$42</c:f>
              <c:strCache>
                <c:ptCount val="1"/>
                <c:pt idx="0">
                  <c:v>Muzaffargarh.</c:v>
                </c:pt>
              </c:strCache>
            </c:strRef>
          </c:tx>
          <c:cat>
            <c:strRef>
              <c:f>'Potato 20M'!$B$35:$U$35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'Potato 20M'!$B$42:$U$42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7B2A-4B7B-9A13-44A2688DF572}"/>
            </c:ext>
          </c:extLst>
        </c:ser>
        <c:ser>
          <c:idx val="7"/>
          <c:order val="7"/>
          <c:tx>
            <c:strRef>
              <c:f>'Potato 20M'!$A$43</c:f>
              <c:strCache>
                <c:ptCount val="1"/>
                <c:pt idx="0">
                  <c:v>Layyah.</c:v>
                </c:pt>
              </c:strCache>
            </c:strRef>
          </c:tx>
          <c:cat>
            <c:strRef>
              <c:f>'Potato 20M'!$B$35:$U$35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'Potato 20M'!$B$43:$U$43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7-7B2A-4B7B-9A13-44A2688DF572}"/>
            </c:ext>
          </c:extLst>
        </c:ser>
        <c:ser>
          <c:idx val="8"/>
          <c:order val="8"/>
          <c:tx>
            <c:strRef>
              <c:f>'Potato 20M'!$A$44</c:f>
              <c:strCache>
                <c:ptCount val="1"/>
                <c:pt idx="0">
                  <c:v>D.G.khan.</c:v>
                </c:pt>
              </c:strCache>
            </c:strRef>
          </c:tx>
          <c:cat>
            <c:strRef>
              <c:f>'Potato 20M'!$B$35:$U$35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'Potato 20M'!$B$44:$U$44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8-7B2A-4B7B-9A13-44A2688DF572}"/>
            </c:ext>
          </c:extLst>
        </c:ser>
        <c:ser>
          <c:idx val="9"/>
          <c:order val="9"/>
          <c:tx>
            <c:strRef>
              <c:f>'Potato 20M'!$A$45</c:f>
              <c:strCache>
                <c:ptCount val="1"/>
                <c:pt idx="0">
                  <c:v>Rajanpur.</c:v>
                </c:pt>
              </c:strCache>
            </c:strRef>
          </c:tx>
          <c:cat>
            <c:strRef>
              <c:f>'Potato 20M'!$B$35:$U$35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'Potato 20M'!$B$45:$U$45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9-7B2A-4B7B-9A13-44A2688DF572}"/>
            </c:ext>
          </c:extLst>
        </c:ser>
        <c:ser>
          <c:idx val="10"/>
          <c:order val="10"/>
          <c:tx>
            <c:strRef>
              <c:f>'Potato 20M'!$A$46</c:f>
              <c:strCache>
                <c:ptCount val="1"/>
                <c:pt idx="0">
                  <c:v>BAHAWALPUR. DIV</c:v>
                </c:pt>
              </c:strCache>
            </c:strRef>
          </c:tx>
          <c:marker>
            <c:symbol val="none"/>
          </c:marker>
          <c:cat>
            <c:strRef>
              <c:f>'Potato 20M'!$B$35:$U$35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'Potato 20M'!$B$46:$U$46</c:f>
              <c:numCache>
                <c:formatCode>0.00</c:formatCode>
                <c:ptCount val="10"/>
                <c:pt idx="0">
                  <c:v>180.97</c:v>
                </c:pt>
                <c:pt idx="1">
                  <c:v>129.36000000000001</c:v>
                </c:pt>
                <c:pt idx="2">
                  <c:v>215.62</c:v>
                </c:pt>
                <c:pt idx="3">
                  <c:v>204.01</c:v>
                </c:pt>
                <c:pt idx="4">
                  <c:v>203.47</c:v>
                </c:pt>
                <c:pt idx="5">
                  <c:v>222.79</c:v>
                </c:pt>
                <c:pt idx="6">
                  <c:v>238.02</c:v>
                </c:pt>
                <c:pt idx="7">
                  <c:v>293.17903771131336</c:v>
                </c:pt>
                <c:pt idx="8">
                  <c:v>268.30755723270443</c:v>
                </c:pt>
                <c:pt idx="9">
                  <c:v>294.29446233766231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A-7B2A-4B7B-9A13-44A2688DF572}"/>
            </c:ext>
          </c:extLst>
        </c:ser>
        <c:ser>
          <c:idx val="11"/>
          <c:order val="11"/>
          <c:tx>
            <c:strRef>
              <c:f>'Potato 20M'!$A$47</c:f>
              <c:strCache>
                <c:ptCount val="1"/>
                <c:pt idx="0">
                  <c:v>Bahawalpur.</c:v>
                </c:pt>
              </c:strCache>
            </c:strRef>
          </c:tx>
          <c:cat>
            <c:strRef>
              <c:f>'Potato 20M'!$B$35:$U$35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'Potato 20M'!$B$47:$U$47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B-7B2A-4B7B-9A13-44A2688DF572}"/>
            </c:ext>
          </c:extLst>
        </c:ser>
        <c:ser>
          <c:idx val="12"/>
          <c:order val="12"/>
          <c:tx>
            <c:strRef>
              <c:f>'Potato 20M'!$A$48</c:f>
              <c:strCache>
                <c:ptCount val="1"/>
                <c:pt idx="0">
                  <c:v>Rahim Yar Khan</c:v>
                </c:pt>
              </c:strCache>
            </c:strRef>
          </c:tx>
          <c:cat>
            <c:strRef>
              <c:f>'Potato 20M'!$B$35:$U$35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'Potato 20M'!$B$48:$U$48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C-7B2A-4B7B-9A13-44A2688DF572}"/>
            </c:ext>
          </c:extLst>
        </c:ser>
        <c:ser>
          <c:idx val="13"/>
          <c:order val="13"/>
          <c:tx>
            <c:strRef>
              <c:f>'Potato 20M'!$A$49</c:f>
              <c:strCache>
                <c:ptCount val="1"/>
                <c:pt idx="0">
                  <c:v>Bahawalnagar.</c:v>
                </c:pt>
              </c:strCache>
            </c:strRef>
          </c:tx>
          <c:cat>
            <c:strRef>
              <c:f>'Potato 20M'!$B$35:$U$35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'Potato 20M'!$B$49:$U$49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D-7B2A-4B7B-9A13-44A2688DF572}"/>
            </c:ext>
          </c:extLst>
        </c:ser>
        <c:ser>
          <c:idx val="14"/>
          <c:order val="14"/>
          <c:tx>
            <c:strRef>
              <c:f>'Potato 20M'!$A$50</c:f>
              <c:strCache>
                <c:ptCount val="1"/>
                <c:pt idx="0">
                  <c:v>South Punjab</c:v>
                </c:pt>
              </c:strCache>
            </c:strRef>
          </c:tx>
          <c:marker>
            <c:symbol val="none"/>
          </c:marker>
          <c:cat>
            <c:strRef>
              <c:f>'Potato 20M'!$B$35:$U$35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'Potato 20M'!$B$50:$U$50</c:f>
              <c:numCache>
                <c:formatCode>0.00</c:formatCode>
                <c:ptCount val="10"/>
                <c:pt idx="0">
                  <c:v>245.89327530747462</c:v>
                </c:pt>
                <c:pt idx="1">
                  <c:v>168.31321974661427</c:v>
                </c:pt>
                <c:pt idx="2">
                  <c:v>215.39004094741196</c:v>
                </c:pt>
                <c:pt idx="3">
                  <c:v>199.38418787361326</c:v>
                </c:pt>
                <c:pt idx="4">
                  <c:v>236.60050425367368</c:v>
                </c:pt>
                <c:pt idx="5">
                  <c:v>232.83686956521743</c:v>
                </c:pt>
                <c:pt idx="6">
                  <c:v>246.55984953777559</c:v>
                </c:pt>
                <c:pt idx="7">
                  <c:v>290.72089953896705</c:v>
                </c:pt>
                <c:pt idx="8">
                  <c:v>280.9969668102342</c:v>
                </c:pt>
                <c:pt idx="9">
                  <c:v>281.16653744934194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E-7B2A-4B7B-9A13-44A2688DF5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39785472"/>
        <c:axId val="239787008"/>
      </c:lineChart>
      <c:catAx>
        <c:axId val="2397854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39787008"/>
        <c:crosses val="autoZero"/>
        <c:auto val="1"/>
        <c:lblAlgn val="ctr"/>
        <c:lblOffset val="100"/>
        <c:noMultiLvlLbl val="0"/>
      </c:catAx>
      <c:valAx>
        <c:axId val="239787008"/>
        <c:scaling>
          <c:orientation val="minMax"/>
        </c:scaling>
        <c:delete val="0"/>
        <c:axPos val="l"/>
        <c:majorGridlines/>
        <c:numFmt formatCode="0.00" sourceLinked="1"/>
        <c:majorTickMark val="out"/>
        <c:minorTickMark val="none"/>
        <c:tickLblPos val="nextTo"/>
        <c:crossAx val="239785472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7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'Potato 20M'!$A$36</c:f>
              <c:strCache>
                <c:ptCount val="1"/>
                <c:pt idx="0">
                  <c:v>MULTAN DIV.</c:v>
                </c:pt>
              </c:strCache>
            </c:strRef>
          </c:tx>
          <c:marker>
            <c:symbol val="none"/>
          </c:marker>
          <c:cat>
            <c:strRef>
              <c:f>'Potato 20M'!$B$35:$U$35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'Potato 20M'!$B$36:$U$36</c:f>
              <c:numCache>
                <c:formatCode>0.00</c:formatCode>
                <c:ptCount val="10"/>
                <c:pt idx="0">
                  <c:v>263.39</c:v>
                </c:pt>
                <c:pt idx="1">
                  <c:v>172.87</c:v>
                </c:pt>
                <c:pt idx="2">
                  <c:v>220.7</c:v>
                </c:pt>
                <c:pt idx="3">
                  <c:v>202.93</c:v>
                </c:pt>
                <c:pt idx="4">
                  <c:v>243.57</c:v>
                </c:pt>
                <c:pt idx="5">
                  <c:v>237.65</c:v>
                </c:pt>
                <c:pt idx="6">
                  <c:v>251.19</c:v>
                </c:pt>
                <c:pt idx="7">
                  <c:v>292.13042797750063</c:v>
                </c:pt>
                <c:pt idx="8">
                  <c:v>281.98858696255024</c:v>
                </c:pt>
                <c:pt idx="9">
                  <c:v>282.99095713895719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D690-4152-80C8-CAE0DB7F409D}"/>
            </c:ext>
          </c:extLst>
        </c:ser>
        <c:ser>
          <c:idx val="1"/>
          <c:order val="1"/>
          <c:tx>
            <c:strRef>
              <c:f>'Potato 20M'!$A$37</c:f>
              <c:strCache>
                <c:ptCount val="1"/>
                <c:pt idx="0">
                  <c:v>Multan.</c:v>
                </c:pt>
              </c:strCache>
            </c:strRef>
          </c:tx>
          <c:cat>
            <c:strRef>
              <c:f>'Potato 20M'!$B$35:$U$35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'Potato 20M'!$B$37:$U$37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D690-4152-80C8-CAE0DB7F409D}"/>
            </c:ext>
          </c:extLst>
        </c:ser>
        <c:ser>
          <c:idx val="2"/>
          <c:order val="2"/>
          <c:tx>
            <c:strRef>
              <c:f>'Potato 20M'!$A$38</c:f>
              <c:strCache>
                <c:ptCount val="1"/>
                <c:pt idx="0">
                  <c:v>Lodhran.</c:v>
                </c:pt>
              </c:strCache>
            </c:strRef>
          </c:tx>
          <c:cat>
            <c:strRef>
              <c:f>'Potato 20M'!$B$35:$U$35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'Potato 20M'!$B$38:$U$38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D690-4152-80C8-CAE0DB7F409D}"/>
            </c:ext>
          </c:extLst>
        </c:ser>
        <c:ser>
          <c:idx val="3"/>
          <c:order val="3"/>
          <c:tx>
            <c:strRef>
              <c:f>'Potato 20M'!$A$39</c:f>
              <c:strCache>
                <c:ptCount val="1"/>
                <c:pt idx="0">
                  <c:v>Khanewal.</c:v>
                </c:pt>
              </c:strCache>
            </c:strRef>
          </c:tx>
          <c:cat>
            <c:strRef>
              <c:f>'Potato 20M'!$B$35:$U$35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'Potato 20M'!$B$39:$U$39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D690-4152-80C8-CAE0DB7F409D}"/>
            </c:ext>
          </c:extLst>
        </c:ser>
        <c:ser>
          <c:idx val="4"/>
          <c:order val="4"/>
          <c:tx>
            <c:strRef>
              <c:f>'Potato 20M'!$A$40</c:f>
              <c:strCache>
                <c:ptCount val="1"/>
                <c:pt idx="0">
                  <c:v>Vehari.</c:v>
                </c:pt>
              </c:strCache>
            </c:strRef>
          </c:tx>
          <c:cat>
            <c:strRef>
              <c:f>'Potato 20M'!$B$35:$U$35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'Potato 20M'!$B$40:$U$40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D690-4152-80C8-CAE0DB7F409D}"/>
            </c:ext>
          </c:extLst>
        </c:ser>
        <c:ser>
          <c:idx val="5"/>
          <c:order val="5"/>
          <c:tx>
            <c:strRef>
              <c:f>'Potato 20M'!$A$41</c:f>
              <c:strCache>
                <c:ptCount val="1"/>
                <c:pt idx="0">
                  <c:v>D.G.KHAN DIV.</c:v>
                </c:pt>
              </c:strCache>
            </c:strRef>
          </c:tx>
          <c:marker>
            <c:symbol val="none"/>
          </c:marker>
          <c:cat>
            <c:strRef>
              <c:f>'Potato 20M'!$B$35:$U$35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'Potato 20M'!$B$41:$U$41</c:f>
              <c:numCache>
                <c:formatCode>0.00</c:formatCode>
                <c:ptCount val="10"/>
                <c:pt idx="0">
                  <c:v>162.47</c:v>
                </c:pt>
                <c:pt idx="1">
                  <c:v>148.01</c:v>
                </c:pt>
                <c:pt idx="2">
                  <c:v>153.52000000000001</c:v>
                </c:pt>
                <c:pt idx="3">
                  <c:v>158.25</c:v>
                </c:pt>
                <c:pt idx="4">
                  <c:v>172.63</c:v>
                </c:pt>
                <c:pt idx="5">
                  <c:v>178.99</c:v>
                </c:pt>
                <c:pt idx="6">
                  <c:v>186.31</c:v>
                </c:pt>
                <c:pt idx="7">
                  <c:v>265.43498428788644</c:v>
                </c:pt>
                <c:pt idx="8">
                  <c:v>272.4878163934427</c:v>
                </c:pt>
                <c:pt idx="9">
                  <c:v>232.91515299334677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D690-4152-80C8-CAE0DB7F409D}"/>
            </c:ext>
          </c:extLst>
        </c:ser>
        <c:ser>
          <c:idx val="6"/>
          <c:order val="6"/>
          <c:tx>
            <c:strRef>
              <c:f>'Potato 20M'!$A$42</c:f>
              <c:strCache>
                <c:ptCount val="1"/>
                <c:pt idx="0">
                  <c:v>Muzaffargarh.</c:v>
                </c:pt>
              </c:strCache>
            </c:strRef>
          </c:tx>
          <c:cat>
            <c:strRef>
              <c:f>'Potato 20M'!$B$35:$U$35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'Potato 20M'!$B$42:$U$42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D690-4152-80C8-CAE0DB7F409D}"/>
            </c:ext>
          </c:extLst>
        </c:ser>
        <c:ser>
          <c:idx val="7"/>
          <c:order val="7"/>
          <c:tx>
            <c:strRef>
              <c:f>'Potato 20M'!$A$43</c:f>
              <c:strCache>
                <c:ptCount val="1"/>
                <c:pt idx="0">
                  <c:v>Layyah.</c:v>
                </c:pt>
              </c:strCache>
            </c:strRef>
          </c:tx>
          <c:cat>
            <c:strRef>
              <c:f>'Potato 20M'!$B$35:$U$35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'Potato 20M'!$B$43:$U$43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7-D690-4152-80C8-CAE0DB7F409D}"/>
            </c:ext>
          </c:extLst>
        </c:ser>
        <c:ser>
          <c:idx val="8"/>
          <c:order val="8"/>
          <c:tx>
            <c:strRef>
              <c:f>'Potato 20M'!$A$44</c:f>
              <c:strCache>
                <c:ptCount val="1"/>
                <c:pt idx="0">
                  <c:v>D.G.khan.</c:v>
                </c:pt>
              </c:strCache>
            </c:strRef>
          </c:tx>
          <c:cat>
            <c:strRef>
              <c:f>'Potato 20M'!$B$35:$U$35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'Potato 20M'!$B$44:$U$44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8-D690-4152-80C8-CAE0DB7F409D}"/>
            </c:ext>
          </c:extLst>
        </c:ser>
        <c:ser>
          <c:idx val="9"/>
          <c:order val="9"/>
          <c:tx>
            <c:strRef>
              <c:f>'Potato 20M'!$A$45</c:f>
              <c:strCache>
                <c:ptCount val="1"/>
                <c:pt idx="0">
                  <c:v>Rajanpur.</c:v>
                </c:pt>
              </c:strCache>
            </c:strRef>
          </c:tx>
          <c:cat>
            <c:strRef>
              <c:f>'Potato 20M'!$B$35:$U$35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'Potato 20M'!$B$45:$U$45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9-D690-4152-80C8-CAE0DB7F409D}"/>
            </c:ext>
          </c:extLst>
        </c:ser>
        <c:ser>
          <c:idx val="10"/>
          <c:order val="10"/>
          <c:tx>
            <c:strRef>
              <c:f>'Potato 20M'!$A$46</c:f>
              <c:strCache>
                <c:ptCount val="1"/>
                <c:pt idx="0">
                  <c:v>BAHAWALPUR. DIV</c:v>
                </c:pt>
              </c:strCache>
            </c:strRef>
          </c:tx>
          <c:marker>
            <c:symbol val="none"/>
          </c:marker>
          <c:cat>
            <c:strRef>
              <c:f>'Potato 20M'!$B$35:$U$35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'Potato 20M'!$B$46:$U$46</c:f>
              <c:numCache>
                <c:formatCode>0.00</c:formatCode>
                <c:ptCount val="10"/>
                <c:pt idx="0">
                  <c:v>180.97</c:v>
                </c:pt>
                <c:pt idx="1">
                  <c:v>129.36000000000001</c:v>
                </c:pt>
                <c:pt idx="2">
                  <c:v>215.62</c:v>
                </c:pt>
                <c:pt idx="3">
                  <c:v>204.01</c:v>
                </c:pt>
                <c:pt idx="4">
                  <c:v>203.47</c:v>
                </c:pt>
                <c:pt idx="5">
                  <c:v>222.79</c:v>
                </c:pt>
                <c:pt idx="6">
                  <c:v>238.02</c:v>
                </c:pt>
                <c:pt idx="7">
                  <c:v>293.17903771131336</c:v>
                </c:pt>
                <c:pt idx="8">
                  <c:v>268.30755723270443</c:v>
                </c:pt>
                <c:pt idx="9">
                  <c:v>294.29446233766231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A-D690-4152-80C8-CAE0DB7F409D}"/>
            </c:ext>
          </c:extLst>
        </c:ser>
        <c:ser>
          <c:idx val="11"/>
          <c:order val="11"/>
          <c:tx>
            <c:strRef>
              <c:f>'Potato 20M'!$A$47</c:f>
              <c:strCache>
                <c:ptCount val="1"/>
                <c:pt idx="0">
                  <c:v>Bahawalpur.</c:v>
                </c:pt>
              </c:strCache>
            </c:strRef>
          </c:tx>
          <c:cat>
            <c:strRef>
              <c:f>'Potato 20M'!$B$35:$U$35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'Potato 20M'!$B$47:$U$47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B-D690-4152-80C8-CAE0DB7F409D}"/>
            </c:ext>
          </c:extLst>
        </c:ser>
        <c:ser>
          <c:idx val="12"/>
          <c:order val="12"/>
          <c:tx>
            <c:strRef>
              <c:f>'Potato 20M'!$A$48</c:f>
              <c:strCache>
                <c:ptCount val="1"/>
                <c:pt idx="0">
                  <c:v>Rahim Yar Khan</c:v>
                </c:pt>
              </c:strCache>
            </c:strRef>
          </c:tx>
          <c:cat>
            <c:strRef>
              <c:f>'Potato 20M'!$B$35:$U$35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'Potato 20M'!$B$48:$U$48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C-D690-4152-80C8-CAE0DB7F409D}"/>
            </c:ext>
          </c:extLst>
        </c:ser>
        <c:ser>
          <c:idx val="13"/>
          <c:order val="13"/>
          <c:tx>
            <c:strRef>
              <c:f>'Potato 20M'!$A$49</c:f>
              <c:strCache>
                <c:ptCount val="1"/>
                <c:pt idx="0">
                  <c:v>Bahawalnagar.</c:v>
                </c:pt>
              </c:strCache>
            </c:strRef>
          </c:tx>
          <c:cat>
            <c:strRef>
              <c:f>'Potato 20M'!$B$35:$U$35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'Potato 20M'!$B$49:$U$49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D-D690-4152-80C8-CAE0DB7F409D}"/>
            </c:ext>
          </c:extLst>
        </c:ser>
        <c:ser>
          <c:idx val="14"/>
          <c:order val="14"/>
          <c:tx>
            <c:strRef>
              <c:f>'Potato 20M'!$A$50</c:f>
              <c:strCache>
                <c:ptCount val="1"/>
                <c:pt idx="0">
                  <c:v>South Punjab</c:v>
                </c:pt>
              </c:strCache>
            </c:strRef>
          </c:tx>
          <c:marker>
            <c:symbol val="none"/>
          </c:marker>
          <c:cat>
            <c:strRef>
              <c:f>'Potato 20M'!$B$35:$U$35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'Potato 20M'!$B$50:$U$50</c:f>
              <c:numCache>
                <c:formatCode>0.00</c:formatCode>
                <c:ptCount val="10"/>
                <c:pt idx="0">
                  <c:v>245.89327530747465</c:v>
                </c:pt>
                <c:pt idx="1">
                  <c:v>168.31321974661427</c:v>
                </c:pt>
                <c:pt idx="2">
                  <c:v>215.39004094741202</c:v>
                </c:pt>
                <c:pt idx="3">
                  <c:v>199.38418787361331</c:v>
                </c:pt>
                <c:pt idx="4">
                  <c:v>236.60050425367368</c:v>
                </c:pt>
                <c:pt idx="5">
                  <c:v>232.83686956521743</c:v>
                </c:pt>
                <c:pt idx="6">
                  <c:v>246.55984953777562</c:v>
                </c:pt>
                <c:pt idx="7">
                  <c:v>290.72089953896705</c:v>
                </c:pt>
                <c:pt idx="8">
                  <c:v>280.99696681023414</c:v>
                </c:pt>
                <c:pt idx="9">
                  <c:v>281.16653744934194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E-D690-4152-80C8-CAE0DB7F40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40141440"/>
        <c:axId val="240142976"/>
      </c:lineChart>
      <c:catAx>
        <c:axId val="2401414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40142976"/>
        <c:crosses val="autoZero"/>
        <c:auto val="1"/>
        <c:lblAlgn val="ctr"/>
        <c:lblOffset val="100"/>
        <c:noMultiLvlLbl val="0"/>
      </c:catAx>
      <c:valAx>
        <c:axId val="240142976"/>
        <c:scaling>
          <c:orientation val="minMax"/>
        </c:scaling>
        <c:delete val="0"/>
        <c:axPos val="l"/>
        <c:majorGridlines/>
        <c:numFmt formatCode="0.00" sourceLinked="1"/>
        <c:majorTickMark val="out"/>
        <c:minorTickMark val="none"/>
        <c:tickLblPos val="nextTo"/>
        <c:crossAx val="240141440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7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7362447749587009E-2"/>
          <c:y val="2.7618208171739777E-2"/>
          <c:w val="0.92854318557402549"/>
          <c:h val="0.86006640028205428"/>
        </c:manualLayout>
      </c:layout>
      <c:lineChart>
        <c:grouping val="standard"/>
        <c:varyColors val="0"/>
        <c:ser>
          <c:idx val="0"/>
          <c:order val="0"/>
          <c:tx>
            <c:strRef>
              <c:f>'Onion in M'!$A$14</c:f>
              <c:strCache>
                <c:ptCount val="1"/>
                <c:pt idx="0">
                  <c:v>MULTAN DIV.</c:v>
                </c:pt>
              </c:strCache>
            </c:strRef>
          </c:tx>
          <c:spPr>
            <a:ln>
              <a:solidFill>
                <a:srgbClr val="00B0F0"/>
              </a:solidFill>
            </a:ln>
          </c:spPr>
          <c:marker>
            <c:symbol val="none"/>
          </c:marker>
          <c:cat>
            <c:strRef>
              <c:f>'Onion in M'!$B$13:$U$13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'Onion in M'!$B$14:$U$14</c:f>
              <c:numCache>
                <c:formatCode>0.00</c:formatCode>
                <c:ptCount val="20"/>
                <c:pt idx="0">
                  <c:v>118.93</c:v>
                </c:pt>
                <c:pt idx="1">
                  <c:v>106.01</c:v>
                </c:pt>
                <c:pt idx="2">
                  <c:v>108.38</c:v>
                </c:pt>
                <c:pt idx="3">
                  <c:v>105.36</c:v>
                </c:pt>
                <c:pt idx="4">
                  <c:v>109.46000000000002</c:v>
                </c:pt>
                <c:pt idx="5">
                  <c:v>100.82</c:v>
                </c:pt>
                <c:pt idx="6">
                  <c:v>93.28</c:v>
                </c:pt>
                <c:pt idx="7">
                  <c:v>72.84</c:v>
                </c:pt>
                <c:pt idx="8">
                  <c:v>104.86</c:v>
                </c:pt>
                <c:pt idx="9">
                  <c:v>97.740000000000023</c:v>
                </c:pt>
                <c:pt idx="10">
                  <c:v>82.66</c:v>
                </c:pt>
                <c:pt idx="11">
                  <c:v>80.45</c:v>
                </c:pt>
                <c:pt idx="12">
                  <c:v>79.86</c:v>
                </c:pt>
                <c:pt idx="13">
                  <c:v>72.52</c:v>
                </c:pt>
                <c:pt idx="14">
                  <c:v>66.849999999999994</c:v>
                </c:pt>
                <c:pt idx="15">
                  <c:v>66.739999999999995</c:v>
                </c:pt>
                <c:pt idx="16">
                  <c:v>82.82</c:v>
                </c:pt>
                <c:pt idx="17">
                  <c:v>110.5643447671233</c:v>
                </c:pt>
                <c:pt idx="18">
                  <c:v>95.740000000000023</c:v>
                </c:pt>
                <c:pt idx="19">
                  <c:v>95.740000000000023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9ECE-4F1F-B225-5D70CE0E293A}"/>
            </c:ext>
          </c:extLst>
        </c:ser>
        <c:ser>
          <c:idx val="1"/>
          <c:order val="1"/>
          <c:tx>
            <c:strRef>
              <c:f>'Onion in M'!$A$15</c:f>
              <c:strCache>
                <c:ptCount val="1"/>
                <c:pt idx="0">
                  <c:v>D.G.KHAN DIV.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strRef>
              <c:f>'Onion in M'!$B$13:$U$13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'Onion in M'!$B$15:$U$15</c:f>
              <c:numCache>
                <c:formatCode>0.00</c:formatCode>
                <c:ptCount val="20"/>
                <c:pt idx="0">
                  <c:v>126.64999999999999</c:v>
                </c:pt>
                <c:pt idx="1">
                  <c:v>112.69</c:v>
                </c:pt>
                <c:pt idx="2">
                  <c:v>119.64999999999999</c:v>
                </c:pt>
                <c:pt idx="3">
                  <c:v>104.79</c:v>
                </c:pt>
                <c:pt idx="4">
                  <c:v>106.14</c:v>
                </c:pt>
                <c:pt idx="5">
                  <c:v>107.46000000000002</c:v>
                </c:pt>
                <c:pt idx="6">
                  <c:v>105.72</c:v>
                </c:pt>
                <c:pt idx="7">
                  <c:v>84.93</c:v>
                </c:pt>
                <c:pt idx="8">
                  <c:v>91.960000000000022</c:v>
                </c:pt>
                <c:pt idx="9">
                  <c:v>90.29</c:v>
                </c:pt>
                <c:pt idx="10">
                  <c:v>94.5</c:v>
                </c:pt>
                <c:pt idx="11">
                  <c:v>111.24000000000002</c:v>
                </c:pt>
                <c:pt idx="12">
                  <c:v>101.86999999999999</c:v>
                </c:pt>
                <c:pt idx="13">
                  <c:v>116.3</c:v>
                </c:pt>
                <c:pt idx="14">
                  <c:v>117.55</c:v>
                </c:pt>
                <c:pt idx="15">
                  <c:v>128.5</c:v>
                </c:pt>
                <c:pt idx="16">
                  <c:v>151.72</c:v>
                </c:pt>
                <c:pt idx="17">
                  <c:v>191.15154039497307</c:v>
                </c:pt>
                <c:pt idx="18">
                  <c:v>156.81</c:v>
                </c:pt>
                <c:pt idx="19">
                  <c:v>156.81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9ECE-4F1F-B225-5D70CE0E293A}"/>
            </c:ext>
          </c:extLst>
        </c:ser>
        <c:ser>
          <c:idx val="2"/>
          <c:order val="2"/>
          <c:tx>
            <c:strRef>
              <c:f>'Onion in M'!$A$16</c:f>
              <c:strCache>
                <c:ptCount val="1"/>
                <c:pt idx="0">
                  <c:v>BAHAWALPUR DIV.</c:v>
                </c:pt>
              </c:strCache>
            </c:strRef>
          </c:tx>
          <c:spPr>
            <a:ln>
              <a:solidFill>
                <a:srgbClr val="7030A0"/>
              </a:solidFill>
            </a:ln>
          </c:spPr>
          <c:marker>
            <c:symbol val="none"/>
          </c:marker>
          <c:cat>
            <c:strRef>
              <c:f>'Onion in M'!$B$13:$U$13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'Onion in M'!$B$16:$U$16</c:f>
              <c:numCache>
                <c:formatCode>0.00</c:formatCode>
                <c:ptCount val="20"/>
                <c:pt idx="0">
                  <c:v>113.9</c:v>
                </c:pt>
                <c:pt idx="1">
                  <c:v>92.05</c:v>
                </c:pt>
                <c:pt idx="2">
                  <c:v>105.11999999999999</c:v>
                </c:pt>
                <c:pt idx="3">
                  <c:v>83.72</c:v>
                </c:pt>
                <c:pt idx="4">
                  <c:v>90.73</c:v>
                </c:pt>
                <c:pt idx="5">
                  <c:v>90.89</c:v>
                </c:pt>
                <c:pt idx="6">
                  <c:v>85.14</c:v>
                </c:pt>
                <c:pt idx="7">
                  <c:v>67.260000000000005</c:v>
                </c:pt>
                <c:pt idx="8">
                  <c:v>75.900000000000006</c:v>
                </c:pt>
                <c:pt idx="9">
                  <c:v>67.760000000000005</c:v>
                </c:pt>
                <c:pt idx="10">
                  <c:v>96.72</c:v>
                </c:pt>
                <c:pt idx="11">
                  <c:v>87.75</c:v>
                </c:pt>
                <c:pt idx="12">
                  <c:v>99.19</c:v>
                </c:pt>
                <c:pt idx="13">
                  <c:v>97.6</c:v>
                </c:pt>
                <c:pt idx="14">
                  <c:v>76.86</c:v>
                </c:pt>
                <c:pt idx="15">
                  <c:v>83.649999999999991</c:v>
                </c:pt>
                <c:pt idx="16">
                  <c:v>98.53</c:v>
                </c:pt>
                <c:pt idx="17">
                  <c:v>95.666982400000009</c:v>
                </c:pt>
                <c:pt idx="18">
                  <c:v>100.81</c:v>
                </c:pt>
                <c:pt idx="19">
                  <c:v>100.81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9ECE-4F1F-B225-5D70CE0E293A}"/>
            </c:ext>
          </c:extLst>
        </c:ser>
        <c:ser>
          <c:idx val="3"/>
          <c:order val="3"/>
          <c:tx>
            <c:strRef>
              <c:f>'Onion in M'!$A$17</c:f>
              <c:strCache>
                <c:ptCount val="1"/>
                <c:pt idx="0">
                  <c:v>SOUTH PUNJAB</c:v>
                </c:pt>
              </c:strCache>
            </c:strRef>
          </c:tx>
          <c:spPr>
            <a:ln>
              <a:solidFill>
                <a:srgbClr val="00B050"/>
              </a:solidFill>
            </a:ln>
          </c:spPr>
          <c:marker>
            <c:symbol val="none"/>
          </c:marker>
          <c:cat>
            <c:strRef>
              <c:f>'Onion in M'!$B$13:$U$13</c:f>
              <c:strCache>
                <c:ptCount val="20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</c:strCache>
            </c:strRef>
          </c:cat>
          <c:val>
            <c:numRef>
              <c:f>'Onion in M'!$B$17:$U$17</c:f>
              <c:numCache>
                <c:formatCode>0.00</c:formatCode>
                <c:ptCount val="20"/>
                <c:pt idx="0">
                  <c:v>119.60416199376947</c:v>
                </c:pt>
                <c:pt idx="1">
                  <c:v>103.92999799129562</c:v>
                </c:pt>
                <c:pt idx="2">
                  <c:v>109.93632263762126</c:v>
                </c:pt>
                <c:pt idx="3">
                  <c:v>98.624277296360489</c:v>
                </c:pt>
                <c:pt idx="4">
                  <c:v>103.51656952908608</c:v>
                </c:pt>
                <c:pt idx="5">
                  <c:v>98.923829075708326</c:v>
                </c:pt>
                <c:pt idx="6">
                  <c:v>92.776614362806157</c:v>
                </c:pt>
                <c:pt idx="7">
                  <c:v>72.927204206098864</c:v>
                </c:pt>
                <c:pt idx="8">
                  <c:v>93.026918993768689</c:v>
                </c:pt>
                <c:pt idx="9">
                  <c:v>87.179418369743757</c:v>
                </c:pt>
                <c:pt idx="10">
                  <c:v>88.808956859840748</c:v>
                </c:pt>
                <c:pt idx="11">
                  <c:v>86.966800237107293</c:v>
                </c:pt>
                <c:pt idx="12">
                  <c:v>88.672371512194417</c:v>
                </c:pt>
                <c:pt idx="13">
                  <c:v>86.231965714285721</c:v>
                </c:pt>
                <c:pt idx="14">
                  <c:v>77.023443539822978</c:v>
                </c:pt>
                <c:pt idx="15">
                  <c:v>79.696220681516749</c:v>
                </c:pt>
                <c:pt idx="16">
                  <c:v>97.412964102564118</c:v>
                </c:pt>
                <c:pt idx="17">
                  <c:v>121.80407617718836</c:v>
                </c:pt>
                <c:pt idx="18">
                  <c:v>106.07843928377645</c:v>
                </c:pt>
                <c:pt idx="19">
                  <c:v>114.21018571390594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9ECE-4F1F-B225-5D70CE0E29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39964160"/>
        <c:axId val="239965696"/>
      </c:lineChart>
      <c:catAx>
        <c:axId val="2399641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39965696"/>
        <c:crosses val="autoZero"/>
        <c:auto val="1"/>
        <c:lblAlgn val="ctr"/>
        <c:lblOffset val="100"/>
        <c:noMultiLvlLbl val="0"/>
      </c:catAx>
      <c:valAx>
        <c:axId val="239965696"/>
        <c:scaling>
          <c:orientation val="minMax"/>
        </c:scaling>
        <c:delete val="0"/>
        <c:axPos val="l"/>
        <c:majorGridlines/>
        <c:numFmt formatCode="0.00" sourceLinked="1"/>
        <c:majorTickMark val="out"/>
        <c:minorTickMark val="none"/>
        <c:tickLblPos val="nextTo"/>
        <c:crossAx val="23996416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3138111208321264"/>
          <c:y val="0.65879147569240593"/>
          <c:w val="0.16707567804024487"/>
          <c:h val="0.17992948642613751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7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660501163769623E-2"/>
          <c:y val="2.9845483024299402E-2"/>
          <c:w val="0.92297825979299741"/>
          <c:h val="0.90281136228939163"/>
        </c:manualLayout>
      </c:layout>
      <c:lineChart>
        <c:grouping val="standard"/>
        <c:varyColors val="0"/>
        <c:ser>
          <c:idx val="0"/>
          <c:order val="0"/>
          <c:tx>
            <c:strRef>
              <c:f>'Canola in M'!$A$2</c:f>
              <c:strCache>
                <c:ptCount val="1"/>
                <c:pt idx="0">
                  <c:v>MULTAN DIV.</c:v>
                </c:pt>
              </c:strCache>
            </c:strRef>
          </c:tx>
          <c:spPr>
            <a:ln>
              <a:solidFill>
                <a:srgbClr val="00B0F0"/>
              </a:solidFill>
            </a:ln>
          </c:spPr>
          <c:marker>
            <c:symbol val="none"/>
          </c:marker>
          <c:cat>
            <c:strRef>
              <c:f>'Canola in M'!$B$1:$I$1</c:f>
              <c:strCache>
                <c:ptCount val="8"/>
                <c:pt idx="0">
                  <c:v>2012-13</c:v>
                </c:pt>
                <c:pt idx="1">
                  <c:v>2013-14</c:v>
                </c:pt>
                <c:pt idx="2">
                  <c:v>2014-15</c:v>
                </c:pt>
                <c:pt idx="3">
                  <c:v>2015-16</c:v>
                </c:pt>
                <c:pt idx="4">
                  <c:v>2016-17</c:v>
                </c:pt>
                <c:pt idx="5">
                  <c:v>2017-18</c:v>
                </c:pt>
                <c:pt idx="6">
                  <c:v>2018-19</c:v>
                </c:pt>
                <c:pt idx="7">
                  <c:v>2019-20</c:v>
                </c:pt>
              </c:strCache>
            </c:strRef>
          </c:cat>
          <c:val>
            <c:numRef>
              <c:f>'Canola in M'!$B$2:$I$2</c:f>
              <c:numCache>
                <c:formatCode>0.00000</c:formatCode>
                <c:ptCount val="8"/>
                <c:pt idx="0">
                  <c:v>7.1100000000000104E-3</c:v>
                </c:pt>
                <c:pt idx="1">
                  <c:v>6.3500000000000023E-3</c:v>
                </c:pt>
                <c:pt idx="2">
                  <c:v>6.5600000000000033E-3</c:v>
                </c:pt>
                <c:pt idx="3">
                  <c:v>5.9300000000000195E-3</c:v>
                </c:pt>
                <c:pt idx="4">
                  <c:v>5.8000000000000013E-3</c:v>
                </c:pt>
                <c:pt idx="5">
                  <c:v>1.1001000000000021E-2</c:v>
                </c:pt>
                <c:pt idx="6">
                  <c:v>7.5550000000000114E-3</c:v>
                </c:pt>
                <c:pt idx="7">
                  <c:v>5.6000000000000034E-3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A233-4FD3-82D5-F73050B39920}"/>
            </c:ext>
          </c:extLst>
        </c:ser>
        <c:ser>
          <c:idx val="1"/>
          <c:order val="1"/>
          <c:tx>
            <c:strRef>
              <c:f>'Canola in M'!$A$3</c:f>
              <c:strCache>
                <c:ptCount val="1"/>
                <c:pt idx="0">
                  <c:v>D.G.KHAN DIV.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strRef>
              <c:f>'Canola in M'!$B$1:$I$1</c:f>
              <c:strCache>
                <c:ptCount val="8"/>
                <c:pt idx="0">
                  <c:v>2012-13</c:v>
                </c:pt>
                <c:pt idx="1">
                  <c:v>2013-14</c:v>
                </c:pt>
                <c:pt idx="2">
                  <c:v>2014-15</c:v>
                </c:pt>
                <c:pt idx="3">
                  <c:v>2015-16</c:v>
                </c:pt>
                <c:pt idx="4">
                  <c:v>2016-17</c:v>
                </c:pt>
                <c:pt idx="5">
                  <c:v>2017-18</c:v>
                </c:pt>
                <c:pt idx="6">
                  <c:v>2018-19</c:v>
                </c:pt>
                <c:pt idx="7">
                  <c:v>2019-20</c:v>
                </c:pt>
              </c:strCache>
            </c:strRef>
          </c:cat>
          <c:val>
            <c:numRef>
              <c:f>'Canola in M'!$B$3:$I$3</c:f>
              <c:numCache>
                <c:formatCode>0.00000</c:formatCode>
                <c:ptCount val="8"/>
                <c:pt idx="0">
                  <c:v>1.0200000000000035E-3</c:v>
                </c:pt>
                <c:pt idx="1">
                  <c:v>9.2500000000000264E-4</c:v>
                </c:pt>
                <c:pt idx="2">
                  <c:v>9.5400000000000064E-4</c:v>
                </c:pt>
                <c:pt idx="3">
                  <c:v>9.2000000000000046E-4</c:v>
                </c:pt>
                <c:pt idx="4">
                  <c:v>8.7000000000000044E-4</c:v>
                </c:pt>
                <c:pt idx="5">
                  <c:v>5.5259999999999997E-3</c:v>
                </c:pt>
                <c:pt idx="6">
                  <c:v>9.8400000000000067E-3</c:v>
                </c:pt>
                <c:pt idx="7">
                  <c:v>6.3000000000000113E-3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A233-4FD3-82D5-F73050B39920}"/>
            </c:ext>
          </c:extLst>
        </c:ser>
        <c:ser>
          <c:idx val="2"/>
          <c:order val="2"/>
          <c:tx>
            <c:strRef>
              <c:f>'Canola in M'!$A$4</c:f>
              <c:strCache>
                <c:ptCount val="1"/>
                <c:pt idx="0">
                  <c:v>BAHAWALPUR DIV.</c:v>
                </c:pt>
              </c:strCache>
            </c:strRef>
          </c:tx>
          <c:spPr>
            <a:ln>
              <a:solidFill>
                <a:srgbClr val="7030A0"/>
              </a:solidFill>
            </a:ln>
          </c:spPr>
          <c:marker>
            <c:symbol val="none"/>
          </c:marker>
          <c:cat>
            <c:strRef>
              <c:f>'Canola in M'!$B$1:$I$1</c:f>
              <c:strCache>
                <c:ptCount val="8"/>
                <c:pt idx="0">
                  <c:v>2012-13</c:v>
                </c:pt>
                <c:pt idx="1">
                  <c:v>2013-14</c:v>
                </c:pt>
                <c:pt idx="2">
                  <c:v>2014-15</c:v>
                </c:pt>
                <c:pt idx="3">
                  <c:v>2015-16</c:v>
                </c:pt>
                <c:pt idx="4">
                  <c:v>2016-17</c:v>
                </c:pt>
                <c:pt idx="5">
                  <c:v>2017-18</c:v>
                </c:pt>
                <c:pt idx="6">
                  <c:v>2018-19</c:v>
                </c:pt>
                <c:pt idx="7">
                  <c:v>2019-20</c:v>
                </c:pt>
              </c:strCache>
            </c:strRef>
          </c:cat>
          <c:val>
            <c:numRef>
              <c:f>'Canola in M'!$B$4:$I$4</c:f>
              <c:numCache>
                <c:formatCode>0.00000</c:formatCode>
                <c:ptCount val="8"/>
                <c:pt idx="0">
                  <c:v>1.8200000000000059E-3</c:v>
                </c:pt>
                <c:pt idx="1">
                  <c:v>1.4700000000000021E-3</c:v>
                </c:pt>
                <c:pt idx="2">
                  <c:v>1.4350000000000001E-3</c:v>
                </c:pt>
                <c:pt idx="3">
                  <c:v>1.2900000000000045E-3</c:v>
                </c:pt>
                <c:pt idx="4">
                  <c:v>1.070000000000003E-3</c:v>
                </c:pt>
                <c:pt idx="5">
                  <c:v>3.227000000000012E-3</c:v>
                </c:pt>
                <c:pt idx="6">
                  <c:v>2.5000000000000066E-3</c:v>
                </c:pt>
                <c:pt idx="7">
                  <c:v>4.3000000000000124E-5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A233-4FD3-82D5-F73050B39920}"/>
            </c:ext>
          </c:extLst>
        </c:ser>
        <c:ser>
          <c:idx val="3"/>
          <c:order val="3"/>
          <c:tx>
            <c:strRef>
              <c:f>'Canola in M'!$A$5</c:f>
              <c:strCache>
                <c:ptCount val="1"/>
                <c:pt idx="0">
                  <c:v>SOUTH PUNJAB</c:v>
                </c:pt>
              </c:strCache>
            </c:strRef>
          </c:tx>
          <c:spPr>
            <a:ln>
              <a:solidFill>
                <a:srgbClr val="00B050"/>
              </a:solidFill>
            </a:ln>
          </c:spPr>
          <c:marker>
            <c:symbol val="none"/>
          </c:marker>
          <c:cat>
            <c:strRef>
              <c:f>'Canola in M'!$B$1:$I$1</c:f>
              <c:strCache>
                <c:ptCount val="8"/>
                <c:pt idx="0">
                  <c:v>2012-13</c:v>
                </c:pt>
                <c:pt idx="1">
                  <c:v>2013-14</c:v>
                </c:pt>
                <c:pt idx="2">
                  <c:v>2014-15</c:v>
                </c:pt>
                <c:pt idx="3">
                  <c:v>2015-16</c:v>
                </c:pt>
                <c:pt idx="4">
                  <c:v>2016-17</c:v>
                </c:pt>
                <c:pt idx="5">
                  <c:v>2017-18</c:v>
                </c:pt>
                <c:pt idx="6">
                  <c:v>2018-19</c:v>
                </c:pt>
                <c:pt idx="7">
                  <c:v>2019-20</c:v>
                </c:pt>
              </c:strCache>
            </c:strRef>
          </c:cat>
          <c:val>
            <c:numRef>
              <c:f>'Canola in M'!$B$5:$I$5</c:f>
              <c:numCache>
                <c:formatCode>0.00000</c:formatCode>
                <c:ptCount val="8"/>
                <c:pt idx="0">
                  <c:v>9.9500000000000352E-3</c:v>
                </c:pt>
                <c:pt idx="1">
                  <c:v>8.7450000000000028E-3</c:v>
                </c:pt>
                <c:pt idx="2">
                  <c:v>8.9490000000000246E-3</c:v>
                </c:pt>
                <c:pt idx="3">
                  <c:v>8.1400000000000014E-3</c:v>
                </c:pt>
                <c:pt idx="4">
                  <c:v>7.7400000000000194E-3</c:v>
                </c:pt>
                <c:pt idx="5">
                  <c:v>1.9754000000000049E-2</c:v>
                </c:pt>
                <c:pt idx="6">
                  <c:v>1.9894999999999999E-2</c:v>
                </c:pt>
                <c:pt idx="7">
                  <c:v>1.1943000000000042E-2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A233-4FD3-82D5-F73050B399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27490816"/>
        <c:axId val="227492608"/>
      </c:lineChart>
      <c:catAx>
        <c:axId val="22749081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27492608"/>
        <c:crosses val="autoZero"/>
        <c:auto val="1"/>
        <c:lblAlgn val="ctr"/>
        <c:lblOffset val="100"/>
        <c:noMultiLvlLbl val="0"/>
      </c:catAx>
      <c:valAx>
        <c:axId val="227492608"/>
        <c:scaling>
          <c:orientation val="minMax"/>
        </c:scaling>
        <c:delete val="0"/>
        <c:axPos val="l"/>
        <c:majorGridlines/>
        <c:numFmt formatCode="0.00000" sourceLinked="1"/>
        <c:majorTickMark val="out"/>
        <c:minorTickMark val="none"/>
        <c:tickLblPos val="nextTo"/>
        <c:crossAx val="22749081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43197320853761251"/>
          <c:y val="0.26030691728050187"/>
          <c:w val="0.17022804932402338"/>
          <c:h val="0.19443992887985775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7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5186400311072224E-2"/>
          <c:y val="2.8036665871311556E-2"/>
          <c:w val="0.92440458831534855"/>
          <c:h val="0.90870158275670088"/>
        </c:manualLayout>
      </c:layout>
      <c:lineChart>
        <c:grouping val="standard"/>
        <c:varyColors val="0"/>
        <c:ser>
          <c:idx val="0"/>
          <c:order val="0"/>
          <c:tx>
            <c:strRef>
              <c:f>'Canola in M'!$A$8</c:f>
              <c:strCache>
                <c:ptCount val="1"/>
                <c:pt idx="0">
                  <c:v>MULTAN DIV.</c:v>
                </c:pt>
              </c:strCache>
            </c:strRef>
          </c:tx>
          <c:spPr>
            <a:ln>
              <a:solidFill>
                <a:srgbClr val="00B0F0"/>
              </a:solidFill>
            </a:ln>
          </c:spPr>
          <c:marker>
            <c:symbol val="none"/>
          </c:marker>
          <c:cat>
            <c:strRef>
              <c:f>'Canola in M'!$B$7:$I$7</c:f>
              <c:strCache>
                <c:ptCount val="8"/>
                <c:pt idx="0">
                  <c:v>2012-13</c:v>
                </c:pt>
                <c:pt idx="1">
                  <c:v>2013-14</c:v>
                </c:pt>
                <c:pt idx="2">
                  <c:v>2014-15</c:v>
                </c:pt>
                <c:pt idx="3">
                  <c:v>2015-16</c:v>
                </c:pt>
                <c:pt idx="4">
                  <c:v>2016-17</c:v>
                </c:pt>
                <c:pt idx="5">
                  <c:v>2017-18</c:v>
                </c:pt>
                <c:pt idx="6">
                  <c:v>2018-19</c:v>
                </c:pt>
                <c:pt idx="7">
                  <c:v>2019-20</c:v>
                </c:pt>
              </c:strCache>
            </c:strRef>
          </c:cat>
          <c:val>
            <c:numRef>
              <c:f>'Canola in M'!$B$8:$I$8</c:f>
              <c:numCache>
                <c:formatCode>0.00000</c:formatCode>
                <c:ptCount val="8"/>
                <c:pt idx="0">
                  <c:v>3.3500000000000001E-3</c:v>
                </c:pt>
                <c:pt idx="1">
                  <c:v>3.1230000000000099E-3</c:v>
                </c:pt>
                <c:pt idx="2">
                  <c:v>3.5560000000000001E-3</c:v>
                </c:pt>
                <c:pt idx="3">
                  <c:v>3.3500000000000001E-3</c:v>
                </c:pt>
                <c:pt idx="4">
                  <c:v>3.4800000000000074E-3</c:v>
                </c:pt>
                <c:pt idx="5">
                  <c:v>7.2560000000000176E-3</c:v>
                </c:pt>
                <c:pt idx="6">
                  <c:v>5.3049999999999998E-3</c:v>
                </c:pt>
                <c:pt idx="7">
                  <c:v>4.0870000000000004E-3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5068-4362-A424-1075AB263C79}"/>
            </c:ext>
          </c:extLst>
        </c:ser>
        <c:ser>
          <c:idx val="1"/>
          <c:order val="1"/>
          <c:tx>
            <c:strRef>
              <c:f>'Canola in M'!$A$9</c:f>
              <c:strCache>
                <c:ptCount val="1"/>
                <c:pt idx="0">
                  <c:v>D.G.KHAN DIV.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strRef>
              <c:f>'Canola in M'!$B$7:$I$7</c:f>
              <c:strCache>
                <c:ptCount val="8"/>
                <c:pt idx="0">
                  <c:v>2012-13</c:v>
                </c:pt>
                <c:pt idx="1">
                  <c:v>2013-14</c:v>
                </c:pt>
                <c:pt idx="2">
                  <c:v>2014-15</c:v>
                </c:pt>
                <c:pt idx="3">
                  <c:v>2015-16</c:v>
                </c:pt>
                <c:pt idx="4">
                  <c:v>2016-17</c:v>
                </c:pt>
                <c:pt idx="5">
                  <c:v>2017-18</c:v>
                </c:pt>
                <c:pt idx="6">
                  <c:v>2018-19</c:v>
                </c:pt>
                <c:pt idx="7">
                  <c:v>2019-20</c:v>
                </c:pt>
              </c:strCache>
            </c:strRef>
          </c:cat>
          <c:val>
            <c:numRef>
              <c:f>'Canola in M'!$B$9:$I$9</c:f>
              <c:numCache>
                <c:formatCode>0.00000</c:formatCode>
                <c:ptCount val="8"/>
                <c:pt idx="0">
                  <c:v>5.4000000000000174E-4</c:v>
                </c:pt>
                <c:pt idx="1">
                  <c:v>4.7700000000000195E-4</c:v>
                </c:pt>
                <c:pt idx="2">
                  <c:v>4.6600000000000011E-4</c:v>
                </c:pt>
                <c:pt idx="3">
                  <c:v>4.4000000000000175E-4</c:v>
                </c:pt>
                <c:pt idx="4">
                  <c:v>4.3000000000000113E-4</c:v>
                </c:pt>
                <c:pt idx="5">
                  <c:v>3.0890000000000067E-3</c:v>
                </c:pt>
                <c:pt idx="6">
                  <c:v>7.0590000000000175E-3</c:v>
                </c:pt>
                <c:pt idx="7">
                  <c:v>4.6340000000000001E-3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5068-4362-A424-1075AB263C79}"/>
            </c:ext>
          </c:extLst>
        </c:ser>
        <c:ser>
          <c:idx val="2"/>
          <c:order val="2"/>
          <c:tx>
            <c:strRef>
              <c:f>'Canola in M'!$A$10</c:f>
              <c:strCache>
                <c:ptCount val="1"/>
                <c:pt idx="0">
                  <c:v>BAHAWALPUR DIV.</c:v>
                </c:pt>
              </c:strCache>
            </c:strRef>
          </c:tx>
          <c:spPr>
            <a:ln>
              <a:solidFill>
                <a:srgbClr val="7030A0"/>
              </a:solidFill>
            </a:ln>
          </c:spPr>
          <c:marker>
            <c:symbol val="none"/>
          </c:marker>
          <c:cat>
            <c:strRef>
              <c:f>'Canola in M'!$B$7:$I$7</c:f>
              <c:strCache>
                <c:ptCount val="8"/>
                <c:pt idx="0">
                  <c:v>2012-13</c:v>
                </c:pt>
                <c:pt idx="1">
                  <c:v>2013-14</c:v>
                </c:pt>
                <c:pt idx="2">
                  <c:v>2014-15</c:v>
                </c:pt>
                <c:pt idx="3">
                  <c:v>2015-16</c:v>
                </c:pt>
                <c:pt idx="4">
                  <c:v>2016-17</c:v>
                </c:pt>
                <c:pt idx="5">
                  <c:v>2017-18</c:v>
                </c:pt>
                <c:pt idx="6">
                  <c:v>2018-19</c:v>
                </c:pt>
                <c:pt idx="7">
                  <c:v>2019-20</c:v>
                </c:pt>
              </c:strCache>
            </c:strRef>
          </c:cat>
          <c:val>
            <c:numRef>
              <c:f>'Canola in M'!$B$10:$I$10</c:f>
              <c:numCache>
                <c:formatCode>0.00000</c:formatCode>
                <c:ptCount val="8"/>
                <c:pt idx="0">
                  <c:v>7.9000000000000283E-4</c:v>
                </c:pt>
                <c:pt idx="1">
                  <c:v>6.530000000000021E-4</c:v>
                </c:pt>
                <c:pt idx="2">
                  <c:v>6.3000000000000133E-4</c:v>
                </c:pt>
                <c:pt idx="3">
                  <c:v>6.0000000000000179E-4</c:v>
                </c:pt>
                <c:pt idx="4">
                  <c:v>5.0000000000000034E-4</c:v>
                </c:pt>
                <c:pt idx="5">
                  <c:v>2.4100000000000002E-3</c:v>
                </c:pt>
                <c:pt idx="6">
                  <c:v>1.8400000000000063E-3</c:v>
                </c:pt>
                <c:pt idx="7">
                  <c:v>2.4000000000000082E-5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5068-4362-A424-1075AB263C79}"/>
            </c:ext>
          </c:extLst>
        </c:ser>
        <c:ser>
          <c:idx val="3"/>
          <c:order val="3"/>
          <c:tx>
            <c:strRef>
              <c:f>'Canola in M'!$A$11</c:f>
              <c:strCache>
                <c:ptCount val="1"/>
                <c:pt idx="0">
                  <c:v>SOUTH PUNJAB</c:v>
                </c:pt>
              </c:strCache>
            </c:strRef>
          </c:tx>
          <c:spPr>
            <a:ln>
              <a:solidFill>
                <a:srgbClr val="00B050"/>
              </a:solidFill>
            </a:ln>
          </c:spPr>
          <c:marker>
            <c:symbol val="none"/>
          </c:marker>
          <c:cat>
            <c:strRef>
              <c:f>'Canola in M'!$B$7:$I$7</c:f>
              <c:strCache>
                <c:ptCount val="8"/>
                <c:pt idx="0">
                  <c:v>2012-13</c:v>
                </c:pt>
                <c:pt idx="1">
                  <c:v>2013-14</c:v>
                </c:pt>
                <c:pt idx="2">
                  <c:v>2014-15</c:v>
                </c:pt>
                <c:pt idx="3">
                  <c:v>2015-16</c:v>
                </c:pt>
                <c:pt idx="4">
                  <c:v>2016-17</c:v>
                </c:pt>
                <c:pt idx="5">
                  <c:v>2017-18</c:v>
                </c:pt>
                <c:pt idx="6">
                  <c:v>2018-19</c:v>
                </c:pt>
                <c:pt idx="7">
                  <c:v>2019-20</c:v>
                </c:pt>
              </c:strCache>
            </c:strRef>
          </c:cat>
          <c:val>
            <c:numRef>
              <c:f>'Canola in M'!$B$11:$I$11</c:f>
              <c:numCache>
                <c:formatCode>0.00000</c:formatCode>
                <c:ptCount val="8"/>
                <c:pt idx="0">
                  <c:v>4.6800000000000001E-3</c:v>
                </c:pt>
                <c:pt idx="1">
                  <c:v>4.2530000000000024E-3</c:v>
                </c:pt>
                <c:pt idx="2">
                  <c:v>4.6520000000000008E-3</c:v>
                </c:pt>
                <c:pt idx="3">
                  <c:v>4.3900000000000024E-3</c:v>
                </c:pt>
                <c:pt idx="4">
                  <c:v>4.4100000000000033E-3</c:v>
                </c:pt>
                <c:pt idx="5">
                  <c:v>1.2755000000000001E-2</c:v>
                </c:pt>
                <c:pt idx="6">
                  <c:v>1.4204E-2</c:v>
                </c:pt>
                <c:pt idx="7">
                  <c:v>8.7450000000000028E-3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5068-4362-A424-1075AB263C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27604736"/>
        <c:axId val="240586752"/>
      </c:lineChart>
      <c:catAx>
        <c:axId val="2276047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40586752"/>
        <c:crosses val="autoZero"/>
        <c:auto val="1"/>
        <c:lblAlgn val="ctr"/>
        <c:lblOffset val="100"/>
        <c:noMultiLvlLbl val="0"/>
      </c:catAx>
      <c:valAx>
        <c:axId val="240586752"/>
        <c:scaling>
          <c:orientation val="minMax"/>
        </c:scaling>
        <c:delete val="0"/>
        <c:axPos val="l"/>
        <c:majorGridlines/>
        <c:numFmt formatCode="0.00000" sourceLinked="1"/>
        <c:majorTickMark val="out"/>
        <c:minorTickMark val="none"/>
        <c:tickLblPos val="nextTo"/>
        <c:crossAx val="22760473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43323296393506444"/>
          <c:y val="0.34806609401097588"/>
          <c:w val="0.16707567804024487"/>
          <c:h val="0.18265569076592719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7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'Potato 20M'!$A$36</c:f>
              <c:strCache>
                <c:ptCount val="1"/>
                <c:pt idx="0">
                  <c:v>MULTAN DIV.</c:v>
                </c:pt>
              </c:strCache>
            </c:strRef>
          </c:tx>
          <c:marker>
            <c:symbol val="none"/>
          </c:marker>
          <c:cat>
            <c:strRef>
              <c:f>'Potato 20M'!$B$35:$U$35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'Potato 20M'!$B$36:$U$36</c:f>
              <c:numCache>
                <c:formatCode>0.00</c:formatCode>
                <c:ptCount val="10"/>
                <c:pt idx="0">
                  <c:v>263.39</c:v>
                </c:pt>
                <c:pt idx="1">
                  <c:v>172.87</c:v>
                </c:pt>
                <c:pt idx="2">
                  <c:v>220.7</c:v>
                </c:pt>
                <c:pt idx="3">
                  <c:v>202.93</c:v>
                </c:pt>
                <c:pt idx="4">
                  <c:v>243.57</c:v>
                </c:pt>
                <c:pt idx="5">
                  <c:v>237.65</c:v>
                </c:pt>
                <c:pt idx="6">
                  <c:v>251.19</c:v>
                </c:pt>
                <c:pt idx="7">
                  <c:v>292.13042797750063</c:v>
                </c:pt>
                <c:pt idx="8">
                  <c:v>281.98858696255019</c:v>
                </c:pt>
                <c:pt idx="9">
                  <c:v>282.99095713895719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913D-41B8-9826-E4D87ED84E05}"/>
            </c:ext>
          </c:extLst>
        </c:ser>
        <c:ser>
          <c:idx val="1"/>
          <c:order val="1"/>
          <c:tx>
            <c:strRef>
              <c:f>'Potato 20M'!$A$37</c:f>
              <c:strCache>
                <c:ptCount val="1"/>
                <c:pt idx="0">
                  <c:v>Multan.</c:v>
                </c:pt>
              </c:strCache>
            </c:strRef>
          </c:tx>
          <c:cat>
            <c:strRef>
              <c:f>'Potato 20M'!$B$35:$U$35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'Potato 20M'!$B$37:$U$37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913D-41B8-9826-E4D87ED84E05}"/>
            </c:ext>
          </c:extLst>
        </c:ser>
        <c:ser>
          <c:idx val="2"/>
          <c:order val="2"/>
          <c:tx>
            <c:strRef>
              <c:f>'Potato 20M'!$A$38</c:f>
              <c:strCache>
                <c:ptCount val="1"/>
                <c:pt idx="0">
                  <c:v>Lodhran.</c:v>
                </c:pt>
              </c:strCache>
            </c:strRef>
          </c:tx>
          <c:cat>
            <c:strRef>
              <c:f>'Potato 20M'!$B$35:$U$35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'Potato 20M'!$B$38:$U$38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913D-41B8-9826-E4D87ED84E05}"/>
            </c:ext>
          </c:extLst>
        </c:ser>
        <c:ser>
          <c:idx val="3"/>
          <c:order val="3"/>
          <c:tx>
            <c:strRef>
              <c:f>'Potato 20M'!$A$39</c:f>
              <c:strCache>
                <c:ptCount val="1"/>
                <c:pt idx="0">
                  <c:v>Khanewal.</c:v>
                </c:pt>
              </c:strCache>
            </c:strRef>
          </c:tx>
          <c:cat>
            <c:strRef>
              <c:f>'Potato 20M'!$B$35:$U$35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'Potato 20M'!$B$39:$U$39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913D-41B8-9826-E4D87ED84E05}"/>
            </c:ext>
          </c:extLst>
        </c:ser>
        <c:ser>
          <c:idx val="4"/>
          <c:order val="4"/>
          <c:tx>
            <c:strRef>
              <c:f>'Potato 20M'!$A$40</c:f>
              <c:strCache>
                <c:ptCount val="1"/>
                <c:pt idx="0">
                  <c:v>Vehari.</c:v>
                </c:pt>
              </c:strCache>
            </c:strRef>
          </c:tx>
          <c:cat>
            <c:strRef>
              <c:f>'Potato 20M'!$B$35:$U$35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'Potato 20M'!$B$40:$U$40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913D-41B8-9826-E4D87ED84E05}"/>
            </c:ext>
          </c:extLst>
        </c:ser>
        <c:ser>
          <c:idx val="5"/>
          <c:order val="5"/>
          <c:tx>
            <c:strRef>
              <c:f>'Potato 20M'!$A$41</c:f>
              <c:strCache>
                <c:ptCount val="1"/>
                <c:pt idx="0">
                  <c:v>D.G.KHAN DIV.</c:v>
                </c:pt>
              </c:strCache>
            </c:strRef>
          </c:tx>
          <c:marker>
            <c:symbol val="none"/>
          </c:marker>
          <c:cat>
            <c:strRef>
              <c:f>'Potato 20M'!$B$35:$U$35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'Potato 20M'!$B$41:$U$41</c:f>
              <c:numCache>
                <c:formatCode>0.00</c:formatCode>
                <c:ptCount val="10"/>
                <c:pt idx="0">
                  <c:v>162.47</c:v>
                </c:pt>
                <c:pt idx="1">
                  <c:v>148.01</c:v>
                </c:pt>
                <c:pt idx="2">
                  <c:v>153.52000000000001</c:v>
                </c:pt>
                <c:pt idx="3">
                  <c:v>158.25</c:v>
                </c:pt>
                <c:pt idx="4">
                  <c:v>172.63</c:v>
                </c:pt>
                <c:pt idx="5">
                  <c:v>178.99</c:v>
                </c:pt>
                <c:pt idx="6">
                  <c:v>186.31</c:v>
                </c:pt>
                <c:pt idx="7">
                  <c:v>265.43498428788644</c:v>
                </c:pt>
                <c:pt idx="8">
                  <c:v>272.4878163934427</c:v>
                </c:pt>
                <c:pt idx="9">
                  <c:v>232.91515299334671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913D-41B8-9826-E4D87ED84E05}"/>
            </c:ext>
          </c:extLst>
        </c:ser>
        <c:ser>
          <c:idx val="6"/>
          <c:order val="6"/>
          <c:tx>
            <c:strRef>
              <c:f>'Potato 20M'!$A$42</c:f>
              <c:strCache>
                <c:ptCount val="1"/>
                <c:pt idx="0">
                  <c:v>Muzaffargarh.</c:v>
                </c:pt>
              </c:strCache>
            </c:strRef>
          </c:tx>
          <c:cat>
            <c:strRef>
              <c:f>'Potato 20M'!$B$35:$U$35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'Potato 20M'!$B$42:$U$42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913D-41B8-9826-E4D87ED84E05}"/>
            </c:ext>
          </c:extLst>
        </c:ser>
        <c:ser>
          <c:idx val="7"/>
          <c:order val="7"/>
          <c:tx>
            <c:strRef>
              <c:f>'Potato 20M'!$A$43</c:f>
              <c:strCache>
                <c:ptCount val="1"/>
                <c:pt idx="0">
                  <c:v>Layyah.</c:v>
                </c:pt>
              </c:strCache>
            </c:strRef>
          </c:tx>
          <c:cat>
            <c:strRef>
              <c:f>'Potato 20M'!$B$35:$U$35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'Potato 20M'!$B$43:$U$43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7-913D-41B8-9826-E4D87ED84E05}"/>
            </c:ext>
          </c:extLst>
        </c:ser>
        <c:ser>
          <c:idx val="8"/>
          <c:order val="8"/>
          <c:tx>
            <c:strRef>
              <c:f>'Potato 20M'!$A$44</c:f>
              <c:strCache>
                <c:ptCount val="1"/>
                <c:pt idx="0">
                  <c:v>D.G.khan.</c:v>
                </c:pt>
              </c:strCache>
            </c:strRef>
          </c:tx>
          <c:cat>
            <c:strRef>
              <c:f>'Potato 20M'!$B$35:$U$35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'Potato 20M'!$B$44:$U$44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8-913D-41B8-9826-E4D87ED84E05}"/>
            </c:ext>
          </c:extLst>
        </c:ser>
        <c:ser>
          <c:idx val="9"/>
          <c:order val="9"/>
          <c:tx>
            <c:strRef>
              <c:f>'Potato 20M'!$A$45</c:f>
              <c:strCache>
                <c:ptCount val="1"/>
                <c:pt idx="0">
                  <c:v>Rajanpur.</c:v>
                </c:pt>
              </c:strCache>
            </c:strRef>
          </c:tx>
          <c:cat>
            <c:strRef>
              <c:f>'Potato 20M'!$B$35:$U$35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'Potato 20M'!$B$45:$U$45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9-913D-41B8-9826-E4D87ED84E05}"/>
            </c:ext>
          </c:extLst>
        </c:ser>
        <c:ser>
          <c:idx val="10"/>
          <c:order val="10"/>
          <c:tx>
            <c:strRef>
              <c:f>'Potato 20M'!$A$46</c:f>
              <c:strCache>
                <c:ptCount val="1"/>
                <c:pt idx="0">
                  <c:v>BAHAWALPUR. DIV</c:v>
                </c:pt>
              </c:strCache>
            </c:strRef>
          </c:tx>
          <c:marker>
            <c:symbol val="none"/>
          </c:marker>
          <c:cat>
            <c:strRef>
              <c:f>'Potato 20M'!$B$35:$U$35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'Potato 20M'!$B$46:$U$46</c:f>
              <c:numCache>
                <c:formatCode>0.00</c:formatCode>
                <c:ptCount val="10"/>
                <c:pt idx="0">
                  <c:v>180.97</c:v>
                </c:pt>
                <c:pt idx="1">
                  <c:v>129.36000000000001</c:v>
                </c:pt>
                <c:pt idx="2">
                  <c:v>215.62</c:v>
                </c:pt>
                <c:pt idx="3">
                  <c:v>204.01</c:v>
                </c:pt>
                <c:pt idx="4">
                  <c:v>203.47</c:v>
                </c:pt>
                <c:pt idx="5">
                  <c:v>222.79</c:v>
                </c:pt>
                <c:pt idx="6">
                  <c:v>238.02</c:v>
                </c:pt>
                <c:pt idx="7">
                  <c:v>293.17903771131336</c:v>
                </c:pt>
                <c:pt idx="8">
                  <c:v>268.30755723270443</c:v>
                </c:pt>
                <c:pt idx="9">
                  <c:v>294.29446233766231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A-913D-41B8-9826-E4D87ED84E05}"/>
            </c:ext>
          </c:extLst>
        </c:ser>
        <c:ser>
          <c:idx val="11"/>
          <c:order val="11"/>
          <c:tx>
            <c:strRef>
              <c:f>'Potato 20M'!$A$47</c:f>
              <c:strCache>
                <c:ptCount val="1"/>
                <c:pt idx="0">
                  <c:v>Bahawalpur.</c:v>
                </c:pt>
              </c:strCache>
            </c:strRef>
          </c:tx>
          <c:cat>
            <c:strRef>
              <c:f>'Potato 20M'!$B$35:$U$35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'Potato 20M'!$B$47:$U$47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B-913D-41B8-9826-E4D87ED84E05}"/>
            </c:ext>
          </c:extLst>
        </c:ser>
        <c:ser>
          <c:idx val="12"/>
          <c:order val="12"/>
          <c:tx>
            <c:strRef>
              <c:f>'Potato 20M'!$A$48</c:f>
              <c:strCache>
                <c:ptCount val="1"/>
                <c:pt idx="0">
                  <c:v>Rahim Yar Khan</c:v>
                </c:pt>
              </c:strCache>
            </c:strRef>
          </c:tx>
          <c:cat>
            <c:strRef>
              <c:f>'Potato 20M'!$B$35:$U$35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'Potato 20M'!$B$48:$U$48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C-913D-41B8-9826-E4D87ED84E05}"/>
            </c:ext>
          </c:extLst>
        </c:ser>
        <c:ser>
          <c:idx val="13"/>
          <c:order val="13"/>
          <c:tx>
            <c:strRef>
              <c:f>'Potato 20M'!$A$49</c:f>
              <c:strCache>
                <c:ptCount val="1"/>
                <c:pt idx="0">
                  <c:v>Bahawalnagar.</c:v>
                </c:pt>
              </c:strCache>
            </c:strRef>
          </c:tx>
          <c:cat>
            <c:strRef>
              <c:f>'Potato 20M'!$B$35:$U$35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'Potato 20M'!$B$49:$U$49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D-913D-41B8-9826-E4D87ED84E05}"/>
            </c:ext>
          </c:extLst>
        </c:ser>
        <c:ser>
          <c:idx val="14"/>
          <c:order val="14"/>
          <c:tx>
            <c:strRef>
              <c:f>'Potato 20M'!$A$50</c:f>
              <c:strCache>
                <c:ptCount val="1"/>
                <c:pt idx="0">
                  <c:v>South Punjab</c:v>
                </c:pt>
              </c:strCache>
            </c:strRef>
          </c:tx>
          <c:marker>
            <c:symbol val="none"/>
          </c:marker>
          <c:cat>
            <c:strRef>
              <c:f>'Potato 20M'!$B$35:$U$35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'Potato 20M'!$B$50:$U$50</c:f>
              <c:numCache>
                <c:formatCode>0.00</c:formatCode>
                <c:ptCount val="10"/>
                <c:pt idx="0">
                  <c:v>245.89327530747468</c:v>
                </c:pt>
                <c:pt idx="1">
                  <c:v>168.31321974661427</c:v>
                </c:pt>
                <c:pt idx="2">
                  <c:v>215.39004094741207</c:v>
                </c:pt>
                <c:pt idx="3">
                  <c:v>199.38418787361337</c:v>
                </c:pt>
                <c:pt idx="4">
                  <c:v>236.60050425367368</c:v>
                </c:pt>
                <c:pt idx="5">
                  <c:v>232.83686956521743</c:v>
                </c:pt>
                <c:pt idx="6">
                  <c:v>246.55984953777565</c:v>
                </c:pt>
                <c:pt idx="7">
                  <c:v>290.72089953896705</c:v>
                </c:pt>
                <c:pt idx="8">
                  <c:v>280.99696681023408</c:v>
                </c:pt>
                <c:pt idx="9">
                  <c:v>281.16653744934194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E-913D-41B8-9826-E4D87ED84E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40731648"/>
        <c:axId val="240733184"/>
      </c:lineChart>
      <c:catAx>
        <c:axId val="2407316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40733184"/>
        <c:crosses val="autoZero"/>
        <c:auto val="1"/>
        <c:lblAlgn val="ctr"/>
        <c:lblOffset val="100"/>
        <c:noMultiLvlLbl val="0"/>
      </c:catAx>
      <c:valAx>
        <c:axId val="240733184"/>
        <c:scaling>
          <c:orientation val="minMax"/>
        </c:scaling>
        <c:delete val="0"/>
        <c:axPos val="l"/>
        <c:majorGridlines/>
        <c:numFmt formatCode="0.00" sourceLinked="1"/>
        <c:majorTickMark val="out"/>
        <c:minorTickMark val="none"/>
        <c:tickLblPos val="nextTo"/>
        <c:crossAx val="240731648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7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'Potato 20M'!$A$36</c:f>
              <c:strCache>
                <c:ptCount val="1"/>
                <c:pt idx="0">
                  <c:v>MULTAN DIV.</c:v>
                </c:pt>
              </c:strCache>
            </c:strRef>
          </c:tx>
          <c:marker>
            <c:symbol val="none"/>
          </c:marker>
          <c:cat>
            <c:strRef>
              <c:f>'Potato 20M'!$B$35:$U$35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'Potato 20M'!$B$36:$U$36</c:f>
              <c:numCache>
                <c:formatCode>0.00</c:formatCode>
                <c:ptCount val="10"/>
                <c:pt idx="0">
                  <c:v>263.39</c:v>
                </c:pt>
                <c:pt idx="1">
                  <c:v>172.87</c:v>
                </c:pt>
                <c:pt idx="2">
                  <c:v>220.7</c:v>
                </c:pt>
                <c:pt idx="3">
                  <c:v>202.93</c:v>
                </c:pt>
                <c:pt idx="4">
                  <c:v>243.57</c:v>
                </c:pt>
                <c:pt idx="5">
                  <c:v>237.65</c:v>
                </c:pt>
                <c:pt idx="6">
                  <c:v>251.19</c:v>
                </c:pt>
                <c:pt idx="7">
                  <c:v>292.13042797750063</c:v>
                </c:pt>
                <c:pt idx="8">
                  <c:v>281.98858696255024</c:v>
                </c:pt>
                <c:pt idx="9">
                  <c:v>282.99095713895719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C3E8-49F3-9D38-F1D9BDB9D8EA}"/>
            </c:ext>
          </c:extLst>
        </c:ser>
        <c:ser>
          <c:idx val="1"/>
          <c:order val="1"/>
          <c:tx>
            <c:strRef>
              <c:f>'Potato 20M'!$A$37</c:f>
              <c:strCache>
                <c:ptCount val="1"/>
                <c:pt idx="0">
                  <c:v>Multan.</c:v>
                </c:pt>
              </c:strCache>
            </c:strRef>
          </c:tx>
          <c:cat>
            <c:strRef>
              <c:f>'Potato 20M'!$B$35:$U$35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'Potato 20M'!$B$37:$U$37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C3E8-49F3-9D38-F1D9BDB9D8EA}"/>
            </c:ext>
          </c:extLst>
        </c:ser>
        <c:ser>
          <c:idx val="2"/>
          <c:order val="2"/>
          <c:tx>
            <c:strRef>
              <c:f>'Potato 20M'!$A$38</c:f>
              <c:strCache>
                <c:ptCount val="1"/>
                <c:pt idx="0">
                  <c:v>Lodhran.</c:v>
                </c:pt>
              </c:strCache>
            </c:strRef>
          </c:tx>
          <c:cat>
            <c:strRef>
              <c:f>'Potato 20M'!$B$35:$U$35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'Potato 20M'!$B$38:$U$38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C3E8-49F3-9D38-F1D9BDB9D8EA}"/>
            </c:ext>
          </c:extLst>
        </c:ser>
        <c:ser>
          <c:idx val="3"/>
          <c:order val="3"/>
          <c:tx>
            <c:strRef>
              <c:f>'Potato 20M'!$A$39</c:f>
              <c:strCache>
                <c:ptCount val="1"/>
                <c:pt idx="0">
                  <c:v>Khanewal.</c:v>
                </c:pt>
              </c:strCache>
            </c:strRef>
          </c:tx>
          <c:cat>
            <c:strRef>
              <c:f>'Potato 20M'!$B$35:$U$35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'Potato 20M'!$B$39:$U$39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C3E8-49F3-9D38-F1D9BDB9D8EA}"/>
            </c:ext>
          </c:extLst>
        </c:ser>
        <c:ser>
          <c:idx val="4"/>
          <c:order val="4"/>
          <c:tx>
            <c:strRef>
              <c:f>'Potato 20M'!$A$40</c:f>
              <c:strCache>
                <c:ptCount val="1"/>
                <c:pt idx="0">
                  <c:v>Vehari.</c:v>
                </c:pt>
              </c:strCache>
            </c:strRef>
          </c:tx>
          <c:cat>
            <c:strRef>
              <c:f>'Potato 20M'!$B$35:$U$35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'Potato 20M'!$B$40:$U$40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C3E8-49F3-9D38-F1D9BDB9D8EA}"/>
            </c:ext>
          </c:extLst>
        </c:ser>
        <c:ser>
          <c:idx val="5"/>
          <c:order val="5"/>
          <c:tx>
            <c:strRef>
              <c:f>'Potato 20M'!$A$41</c:f>
              <c:strCache>
                <c:ptCount val="1"/>
                <c:pt idx="0">
                  <c:v>D.G.KHAN DIV.</c:v>
                </c:pt>
              </c:strCache>
            </c:strRef>
          </c:tx>
          <c:marker>
            <c:symbol val="none"/>
          </c:marker>
          <c:cat>
            <c:strRef>
              <c:f>'Potato 20M'!$B$35:$U$35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'Potato 20M'!$B$41:$U$41</c:f>
              <c:numCache>
                <c:formatCode>0.00</c:formatCode>
                <c:ptCount val="10"/>
                <c:pt idx="0">
                  <c:v>162.47</c:v>
                </c:pt>
                <c:pt idx="1">
                  <c:v>148.01</c:v>
                </c:pt>
                <c:pt idx="2">
                  <c:v>153.52000000000001</c:v>
                </c:pt>
                <c:pt idx="3">
                  <c:v>158.25</c:v>
                </c:pt>
                <c:pt idx="4">
                  <c:v>172.63</c:v>
                </c:pt>
                <c:pt idx="5">
                  <c:v>178.99</c:v>
                </c:pt>
                <c:pt idx="6">
                  <c:v>186.31</c:v>
                </c:pt>
                <c:pt idx="7">
                  <c:v>265.43498428788644</c:v>
                </c:pt>
                <c:pt idx="8">
                  <c:v>272.4878163934427</c:v>
                </c:pt>
                <c:pt idx="9">
                  <c:v>232.91515299334677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C3E8-49F3-9D38-F1D9BDB9D8EA}"/>
            </c:ext>
          </c:extLst>
        </c:ser>
        <c:ser>
          <c:idx val="6"/>
          <c:order val="6"/>
          <c:tx>
            <c:strRef>
              <c:f>'Potato 20M'!$A$42</c:f>
              <c:strCache>
                <c:ptCount val="1"/>
                <c:pt idx="0">
                  <c:v>Muzaffargarh.</c:v>
                </c:pt>
              </c:strCache>
            </c:strRef>
          </c:tx>
          <c:cat>
            <c:strRef>
              <c:f>'Potato 20M'!$B$35:$U$35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'Potato 20M'!$B$42:$U$42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C3E8-49F3-9D38-F1D9BDB9D8EA}"/>
            </c:ext>
          </c:extLst>
        </c:ser>
        <c:ser>
          <c:idx val="7"/>
          <c:order val="7"/>
          <c:tx>
            <c:strRef>
              <c:f>'Potato 20M'!$A$43</c:f>
              <c:strCache>
                <c:ptCount val="1"/>
                <c:pt idx="0">
                  <c:v>Layyah.</c:v>
                </c:pt>
              </c:strCache>
            </c:strRef>
          </c:tx>
          <c:cat>
            <c:strRef>
              <c:f>'Potato 20M'!$B$35:$U$35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'Potato 20M'!$B$43:$U$43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7-C3E8-49F3-9D38-F1D9BDB9D8EA}"/>
            </c:ext>
          </c:extLst>
        </c:ser>
        <c:ser>
          <c:idx val="8"/>
          <c:order val="8"/>
          <c:tx>
            <c:strRef>
              <c:f>'Potato 20M'!$A$44</c:f>
              <c:strCache>
                <c:ptCount val="1"/>
                <c:pt idx="0">
                  <c:v>D.G.khan.</c:v>
                </c:pt>
              </c:strCache>
            </c:strRef>
          </c:tx>
          <c:cat>
            <c:strRef>
              <c:f>'Potato 20M'!$B$35:$U$35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'Potato 20M'!$B$44:$U$44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8-C3E8-49F3-9D38-F1D9BDB9D8EA}"/>
            </c:ext>
          </c:extLst>
        </c:ser>
        <c:ser>
          <c:idx val="9"/>
          <c:order val="9"/>
          <c:tx>
            <c:strRef>
              <c:f>'Potato 20M'!$A$45</c:f>
              <c:strCache>
                <c:ptCount val="1"/>
                <c:pt idx="0">
                  <c:v>Rajanpur.</c:v>
                </c:pt>
              </c:strCache>
            </c:strRef>
          </c:tx>
          <c:cat>
            <c:strRef>
              <c:f>'Potato 20M'!$B$35:$U$35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'Potato 20M'!$B$45:$U$45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9-C3E8-49F3-9D38-F1D9BDB9D8EA}"/>
            </c:ext>
          </c:extLst>
        </c:ser>
        <c:ser>
          <c:idx val="10"/>
          <c:order val="10"/>
          <c:tx>
            <c:strRef>
              <c:f>'Potato 20M'!$A$46</c:f>
              <c:strCache>
                <c:ptCount val="1"/>
                <c:pt idx="0">
                  <c:v>BAHAWALPUR. DIV</c:v>
                </c:pt>
              </c:strCache>
            </c:strRef>
          </c:tx>
          <c:marker>
            <c:symbol val="none"/>
          </c:marker>
          <c:cat>
            <c:strRef>
              <c:f>'Potato 20M'!$B$35:$U$35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'Potato 20M'!$B$46:$U$46</c:f>
              <c:numCache>
                <c:formatCode>0.00</c:formatCode>
                <c:ptCount val="10"/>
                <c:pt idx="0">
                  <c:v>180.97</c:v>
                </c:pt>
                <c:pt idx="1">
                  <c:v>129.36000000000001</c:v>
                </c:pt>
                <c:pt idx="2">
                  <c:v>215.62</c:v>
                </c:pt>
                <c:pt idx="3">
                  <c:v>204.01</c:v>
                </c:pt>
                <c:pt idx="4">
                  <c:v>203.47</c:v>
                </c:pt>
                <c:pt idx="5">
                  <c:v>222.79</c:v>
                </c:pt>
                <c:pt idx="6">
                  <c:v>238.02</c:v>
                </c:pt>
                <c:pt idx="7">
                  <c:v>293.17903771131336</c:v>
                </c:pt>
                <c:pt idx="8">
                  <c:v>268.30755723270443</c:v>
                </c:pt>
                <c:pt idx="9">
                  <c:v>294.29446233766231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A-C3E8-49F3-9D38-F1D9BDB9D8EA}"/>
            </c:ext>
          </c:extLst>
        </c:ser>
        <c:ser>
          <c:idx val="11"/>
          <c:order val="11"/>
          <c:tx>
            <c:strRef>
              <c:f>'Potato 20M'!$A$47</c:f>
              <c:strCache>
                <c:ptCount val="1"/>
                <c:pt idx="0">
                  <c:v>Bahawalpur.</c:v>
                </c:pt>
              </c:strCache>
            </c:strRef>
          </c:tx>
          <c:cat>
            <c:strRef>
              <c:f>'Potato 20M'!$B$35:$U$35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'Potato 20M'!$B$47:$U$47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B-C3E8-49F3-9D38-F1D9BDB9D8EA}"/>
            </c:ext>
          </c:extLst>
        </c:ser>
        <c:ser>
          <c:idx val="12"/>
          <c:order val="12"/>
          <c:tx>
            <c:strRef>
              <c:f>'Potato 20M'!$A$48</c:f>
              <c:strCache>
                <c:ptCount val="1"/>
                <c:pt idx="0">
                  <c:v>Rahim Yar Khan</c:v>
                </c:pt>
              </c:strCache>
            </c:strRef>
          </c:tx>
          <c:cat>
            <c:strRef>
              <c:f>'Potato 20M'!$B$35:$U$35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'Potato 20M'!$B$48:$U$48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C-C3E8-49F3-9D38-F1D9BDB9D8EA}"/>
            </c:ext>
          </c:extLst>
        </c:ser>
        <c:ser>
          <c:idx val="13"/>
          <c:order val="13"/>
          <c:tx>
            <c:strRef>
              <c:f>'Potato 20M'!$A$49</c:f>
              <c:strCache>
                <c:ptCount val="1"/>
                <c:pt idx="0">
                  <c:v>Bahawalnagar.</c:v>
                </c:pt>
              </c:strCache>
            </c:strRef>
          </c:tx>
          <c:cat>
            <c:strRef>
              <c:f>'Potato 20M'!$B$35:$U$35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'Potato 20M'!$B$49:$U$49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D-C3E8-49F3-9D38-F1D9BDB9D8EA}"/>
            </c:ext>
          </c:extLst>
        </c:ser>
        <c:ser>
          <c:idx val="14"/>
          <c:order val="14"/>
          <c:tx>
            <c:strRef>
              <c:f>'Potato 20M'!$A$50</c:f>
              <c:strCache>
                <c:ptCount val="1"/>
                <c:pt idx="0">
                  <c:v>South Punjab</c:v>
                </c:pt>
              </c:strCache>
            </c:strRef>
          </c:tx>
          <c:marker>
            <c:symbol val="none"/>
          </c:marker>
          <c:cat>
            <c:strRef>
              <c:f>'Potato 20M'!$B$35:$U$35</c:f>
              <c:strCache>
                <c:ptCount val="10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</c:strCache>
            </c:strRef>
          </c:cat>
          <c:val>
            <c:numRef>
              <c:f>'Potato 20M'!$B$50:$U$50</c:f>
              <c:numCache>
                <c:formatCode>0.00</c:formatCode>
                <c:ptCount val="10"/>
                <c:pt idx="0">
                  <c:v>245.89327530747465</c:v>
                </c:pt>
                <c:pt idx="1">
                  <c:v>168.31321974661427</c:v>
                </c:pt>
                <c:pt idx="2">
                  <c:v>215.39004094741202</c:v>
                </c:pt>
                <c:pt idx="3">
                  <c:v>199.38418787361331</c:v>
                </c:pt>
                <c:pt idx="4">
                  <c:v>236.60050425367368</c:v>
                </c:pt>
                <c:pt idx="5">
                  <c:v>232.83686956521743</c:v>
                </c:pt>
                <c:pt idx="6">
                  <c:v>246.55984953777562</c:v>
                </c:pt>
                <c:pt idx="7">
                  <c:v>290.72089953896705</c:v>
                </c:pt>
                <c:pt idx="8">
                  <c:v>280.99696681023414</c:v>
                </c:pt>
                <c:pt idx="9">
                  <c:v>281.16653744934194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E-C3E8-49F3-9D38-F1D9BDB9D8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40886912"/>
        <c:axId val="240888448"/>
      </c:lineChart>
      <c:catAx>
        <c:axId val="2408869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40888448"/>
        <c:crosses val="autoZero"/>
        <c:auto val="1"/>
        <c:lblAlgn val="ctr"/>
        <c:lblOffset val="100"/>
        <c:noMultiLvlLbl val="0"/>
      </c:catAx>
      <c:valAx>
        <c:axId val="240888448"/>
        <c:scaling>
          <c:orientation val="minMax"/>
        </c:scaling>
        <c:delete val="0"/>
        <c:axPos val="l"/>
        <c:majorGridlines/>
        <c:numFmt formatCode="0.00" sourceLinked="1"/>
        <c:majorTickMark val="out"/>
        <c:minorTickMark val="none"/>
        <c:tickLblPos val="nextTo"/>
        <c:crossAx val="240886912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7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0367331420021219E-2"/>
          <c:y val="2.8036665871311556E-2"/>
          <c:w val="0.95921983467020033"/>
          <c:h val="0.90870158275670088"/>
        </c:manualLayout>
      </c:layout>
      <c:lineChart>
        <c:grouping val="standard"/>
        <c:varyColors val="0"/>
        <c:ser>
          <c:idx val="0"/>
          <c:order val="0"/>
          <c:tx>
            <c:strRef>
              <c:f>'Canola in M'!$A$14</c:f>
              <c:strCache>
                <c:ptCount val="1"/>
                <c:pt idx="0">
                  <c:v>MULTAN DIV.</c:v>
                </c:pt>
              </c:strCache>
            </c:strRef>
          </c:tx>
          <c:spPr>
            <a:ln>
              <a:solidFill>
                <a:srgbClr val="00B0F0"/>
              </a:solidFill>
            </a:ln>
          </c:spPr>
          <c:marker>
            <c:symbol val="none"/>
          </c:marker>
          <c:cat>
            <c:strRef>
              <c:f>'Canola in M'!$B$13:$I$13</c:f>
              <c:strCache>
                <c:ptCount val="8"/>
                <c:pt idx="0">
                  <c:v>2012-13</c:v>
                </c:pt>
                <c:pt idx="1">
                  <c:v>2013-14</c:v>
                </c:pt>
                <c:pt idx="2">
                  <c:v>2014-15</c:v>
                </c:pt>
                <c:pt idx="3">
                  <c:v>2015-16</c:v>
                </c:pt>
                <c:pt idx="4">
                  <c:v>2016-17</c:v>
                </c:pt>
                <c:pt idx="5">
                  <c:v>2017-18</c:v>
                </c:pt>
                <c:pt idx="6">
                  <c:v>2018-19</c:v>
                </c:pt>
                <c:pt idx="7">
                  <c:v>2019-20</c:v>
                </c:pt>
              </c:strCache>
            </c:strRef>
          </c:cat>
          <c:val>
            <c:numRef>
              <c:f>'Canola in M'!$B$14:$I$14</c:f>
              <c:numCache>
                <c:formatCode>0.00</c:formatCode>
                <c:ptCount val="8"/>
                <c:pt idx="0" formatCode="General">
                  <c:v>12.62</c:v>
                </c:pt>
                <c:pt idx="1">
                  <c:v>13.176600944881892</c:v>
                </c:pt>
                <c:pt idx="2">
                  <c:v>14.523224390243904</c:v>
                </c:pt>
                <c:pt idx="3" formatCode="General">
                  <c:v>15.14</c:v>
                </c:pt>
                <c:pt idx="4" formatCode="General">
                  <c:v>16.079999999999988</c:v>
                </c:pt>
                <c:pt idx="5">
                  <c:v>17.671370966275795</c:v>
                </c:pt>
                <c:pt idx="6" formatCode="General">
                  <c:v>18.809999999999999</c:v>
                </c:pt>
                <c:pt idx="7">
                  <c:v>19.55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44DC-48C1-A909-EDAAC277BCA7}"/>
            </c:ext>
          </c:extLst>
        </c:ser>
        <c:ser>
          <c:idx val="1"/>
          <c:order val="1"/>
          <c:tx>
            <c:strRef>
              <c:f>'Canola in M'!$A$15</c:f>
              <c:strCache>
                <c:ptCount val="1"/>
                <c:pt idx="0">
                  <c:v>D.G.KHAN DIV.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strRef>
              <c:f>'Canola in M'!$B$13:$I$13</c:f>
              <c:strCache>
                <c:ptCount val="8"/>
                <c:pt idx="0">
                  <c:v>2012-13</c:v>
                </c:pt>
                <c:pt idx="1">
                  <c:v>2013-14</c:v>
                </c:pt>
                <c:pt idx="2">
                  <c:v>2014-15</c:v>
                </c:pt>
                <c:pt idx="3">
                  <c:v>2015-16</c:v>
                </c:pt>
                <c:pt idx="4">
                  <c:v>2016-17</c:v>
                </c:pt>
                <c:pt idx="5">
                  <c:v>2017-18</c:v>
                </c:pt>
                <c:pt idx="6">
                  <c:v>2018-19</c:v>
                </c:pt>
                <c:pt idx="7">
                  <c:v>2019-20</c:v>
                </c:pt>
              </c:strCache>
            </c:strRef>
          </c:cat>
          <c:val>
            <c:numRef>
              <c:f>'Canola in M'!$B$15:$I$15</c:f>
              <c:numCache>
                <c:formatCode>0.00</c:formatCode>
                <c:ptCount val="8"/>
                <c:pt idx="0" formatCode="General">
                  <c:v>14.18</c:v>
                </c:pt>
                <c:pt idx="1">
                  <c:v>13.815982702702724</c:v>
                </c:pt>
                <c:pt idx="2">
                  <c:v>13.087077568134168</c:v>
                </c:pt>
                <c:pt idx="3" formatCode="General">
                  <c:v>12.81</c:v>
                </c:pt>
                <c:pt idx="4" formatCode="General">
                  <c:v>13.24</c:v>
                </c:pt>
                <c:pt idx="5">
                  <c:v>14.97656315598987</c:v>
                </c:pt>
                <c:pt idx="6" formatCode="General">
                  <c:v>19.22</c:v>
                </c:pt>
                <c:pt idx="7">
                  <c:v>19.71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44DC-48C1-A909-EDAAC277BCA7}"/>
            </c:ext>
          </c:extLst>
        </c:ser>
        <c:ser>
          <c:idx val="2"/>
          <c:order val="2"/>
          <c:tx>
            <c:strRef>
              <c:f>'Canola in M'!$A$16</c:f>
              <c:strCache>
                <c:ptCount val="1"/>
                <c:pt idx="0">
                  <c:v>BAHAWALPUR DIV.</c:v>
                </c:pt>
              </c:strCache>
            </c:strRef>
          </c:tx>
          <c:spPr>
            <a:ln>
              <a:solidFill>
                <a:srgbClr val="7030A0"/>
              </a:solidFill>
            </a:ln>
          </c:spPr>
          <c:marker>
            <c:symbol val="none"/>
          </c:marker>
          <c:cat>
            <c:strRef>
              <c:f>'Canola in M'!$B$13:$I$13</c:f>
              <c:strCache>
                <c:ptCount val="8"/>
                <c:pt idx="0">
                  <c:v>2012-13</c:v>
                </c:pt>
                <c:pt idx="1">
                  <c:v>2013-14</c:v>
                </c:pt>
                <c:pt idx="2">
                  <c:v>2014-15</c:v>
                </c:pt>
                <c:pt idx="3">
                  <c:v>2015-16</c:v>
                </c:pt>
                <c:pt idx="4">
                  <c:v>2016-17</c:v>
                </c:pt>
                <c:pt idx="5">
                  <c:v>2017-18</c:v>
                </c:pt>
                <c:pt idx="6">
                  <c:v>2018-19</c:v>
                </c:pt>
                <c:pt idx="7">
                  <c:v>2019-20</c:v>
                </c:pt>
              </c:strCache>
            </c:strRef>
          </c:cat>
          <c:val>
            <c:numRef>
              <c:f>'Canola in M'!$B$16:$I$16</c:f>
              <c:numCache>
                <c:formatCode>0.00</c:formatCode>
                <c:ptCount val="8"/>
                <c:pt idx="0" formatCode="General">
                  <c:v>11.63</c:v>
                </c:pt>
                <c:pt idx="1">
                  <c:v>11.901480272108881</c:v>
                </c:pt>
                <c:pt idx="2">
                  <c:v>11.762341463414618</c:v>
                </c:pt>
                <c:pt idx="3" formatCode="General">
                  <c:v>12.46</c:v>
                </c:pt>
                <c:pt idx="4" formatCode="General">
                  <c:v>12.52</c:v>
                </c:pt>
                <c:pt idx="5">
                  <c:v>20.008899907034401</c:v>
                </c:pt>
                <c:pt idx="6" formatCode="General">
                  <c:v>19.72</c:v>
                </c:pt>
                <c:pt idx="7">
                  <c:v>14.950000000000006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44DC-48C1-A909-EDAAC277BCA7}"/>
            </c:ext>
          </c:extLst>
        </c:ser>
        <c:ser>
          <c:idx val="3"/>
          <c:order val="3"/>
          <c:tx>
            <c:strRef>
              <c:f>'Canola in M'!$A$17</c:f>
              <c:strCache>
                <c:ptCount val="1"/>
                <c:pt idx="0">
                  <c:v>SOUTH PUNJAB</c:v>
                </c:pt>
              </c:strCache>
            </c:strRef>
          </c:tx>
          <c:spPr>
            <a:ln>
              <a:solidFill>
                <a:srgbClr val="00B050"/>
              </a:solidFill>
            </a:ln>
          </c:spPr>
          <c:marker>
            <c:symbol val="none"/>
          </c:marker>
          <c:cat>
            <c:strRef>
              <c:f>'Canola in M'!$B$13:$I$13</c:f>
              <c:strCache>
                <c:ptCount val="8"/>
                <c:pt idx="0">
                  <c:v>2012-13</c:v>
                </c:pt>
                <c:pt idx="1">
                  <c:v>2013-14</c:v>
                </c:pt>
                <c:pt idx="2">
                  <c:v>2014-15</c:v>
                </c:pt>
                <c:pt idx="3">
                  <c:v>2015-16</c:v>
                </c:pt>
                <c:pt idx="4">
                  <c:v>2016-17</c:v>
                </c:pt>
                <c:pt idx="5">
                  <c:v>2017-18</c:v>
                </c:pt>
                <c:pt idx="6">
                  <c:v>2018-19</c:v>
                </c:pt>
                <c:pt idx="7">
                  <c:v>2019-20</c:v>
                </c:pt>
              </c:strCache>
            </c:strRef>
          </c:cat>
          <c:val>
            <c:numRef>
              <c:f>'Canola in M'!$B$17:$I$17</c:f>
              <c:numCache>
                <c:formatCode>0.00</c:formatCode>
                <c:ptCount val="8"/>
                <c:pt idx="0">
                  <c:v>12.601664321608046</c:v>
                </c:pt>
                <c:pt idx="1">
                  <c:v>13.029888622069759</c:v>
                </c:pt>
                <c:pt idx="2">
                  <c:v>13.927409095988416</c:v>
                </c:pt>
                <c:pt idx="3">
                  <c:v>14.449248157248158</c:v>
                </c:pt>
                <c:pt idx="4">
                  <c:v>15.265209302325585</c:v>
                </c:pt>
                <c:pt idx="5">
                  <c:v>17.299380378657492</c:v>
                </c:pt>
                <c:pt idx="6">
                  <c:v>19.128100929881885</c:v>
                </c:pt>
                <c:pt idx="7">
                  <c:v>19.617854810349218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44DC-48C1-A909-EDAAC277BC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40912640"/>
        <c:axId val="240934912"/>
      </c:lineChart>
      <c:catAx>
        <c:axId val="2409126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40934912"/>
        <c:crosses val="autoZero"/>
        <c:auto val="1"/>
        <c:lblAlgn val="ctr"/>
        <c:lblOffset val="100"/>
        <c:noMultiLvlLbl val="0"/>
      </c:catAx>
      <c:valAx>
        <c:axId val="24093491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4091264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2980523462604661"/>
          <c:y val="0.48695498289986594"/>
          <c:w val="0.16863713297520075"/>
          <c:h val="0.18265569076592719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7501AA-685B-41EE-927B-A68327713015}" type="datetimeFigureOut">
              <a:rPr lang="en-US" smtClean="0"/>
              <a:pPr/>
              <a:t>7/13/2024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7CEEBF-3925-4D65-AF58-5AB101F38A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2084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0729E-3AD9-4977-A3A8-FF8A191D4B49}" type="datetimeFigureOut">
              <a:rPr lang="en-US" smtClean="0"/>
              <a:pPr/>
              <a:t>7/13/2024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20C33-6A6D-4811-9150-BCC211383D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8271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0729E-3AD9-4977-A3A8-FF8A191D4B49}" type="datetimeFigureOut">
              <a:rPr lang="en-US" smtClean="0"/>
              <a:pPr/>
              <a:t>7/13/2024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20C33-6A6D-4811-9150-BCC211383D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9260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0729E-3AD9-4977-A3A8-FF8A191D4B49}" type="datetimeFigureOut">
              <a:rPr lang="en-US" smtClean="0"/>
              <a:pPr/>
              <a:t>7/13/2024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20C33-6A6D-4811-9150-BCC211383D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5722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0729E-3AD9-4977-A3A8-FF8A191D4B49}" type="datetimeFigureOut">
              <a:rPr lang="en-US" smtClean="0"/>
              <a:pPr/>
              <a:t>7/13/2024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20C33-6A6D-4811-9150-BCC211383D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177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0729E-3AD9-4977-A3A8-FF8A191D4B49}" type="datetimeFigureOut">
              <a:rPr lang="en-US" smtClean="0"/>
              <a:pPr/>
              <a:t>7/13/2024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20C33-6A6D-4811-9150-BCC211383D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4316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0729E-3AD9-4977-A3A8-FF8A191D4B49}" type="datetimeFigureOut">
              <a:rPr lang="en-US" smtClean="0"/>
              <a:pPr/>
              <a:t>7/13/2024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20C33-6A6D-4811-9150-BCC211383D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669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0729E-3AD9-4977-A3A8-FF8A191D4B49}" type="datetimeFigureOut">
              <a:rPr lang="en-US" smtClean="0"/>
              <a:pPr/>
              <a:t>7/13/2024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20C33-6A6D-4811-9150-BCC211383D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5348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0729E-3AD9-4977-A3A8-FF8A191D4B49}" type="datetimeFigureOut">
              <a:rPr lang="en-US" smtClean="0"/>
              <a:pPr/>
              <a:t>7/13/2024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20C33-6A6D-4811-9150-BCC211383D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326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0729E-3AD9-4977-A3A8-FF8A191D4B49}" type="datetimeFigureOut">
              <a:rPr lang="en-US" smtClean="0"/>
              <a:pPr/>
              <a:t>7/13/2024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20C33-6A6D-4811-9150-BCC211383D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6789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0729E-3AD9-4977-A3A8-FF8A191D4B49}" type="datetimeFigureOut">
              <a:rPr lang="en-US" smtClean="0"/>
              <a:pPr/>
              <a:t>7/13/2024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20C33-6A6D-4811-9150-BCC211383D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6450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0729E-3AD9-4977-A3A8-FF8A191D4B49}" type="datetimeFigureOut">
              <a:rPr lang="en-US" smtClean="0"/>
              <a:pPr/>
              <a:t>7/13/2024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20C33-6A6D-4811-9150-BCC211383D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47053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80729E-3AD9-4977-A3A8-FF8A191D4B49}" type="datetimeFigureOut">
              <a:rPr lang="en-US" smtClean="0"/>
              <a:pPr/>
              <a:t>7/13/2024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A20C33-6A6D-4811-9150-BCC211383D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7764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7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8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9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0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1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2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3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4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5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6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7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8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9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0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1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2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3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4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5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6.xml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7.xml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8.xml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9.xml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0.xml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1.xml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2.xml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3.xml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4.xml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5.xml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6.xml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7.xml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8.xml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9.xml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0.xml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1.xml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2.xml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3.xml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4.xml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5.xml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6.xml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7.xml"/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8.xml"/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9.xml"/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0.xml"/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1.xml"/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2.xml"/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3.xml"/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4.xml"/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6.xml"/><Relationship Id="rId2" Type="http://schemas.openxmlformats.org/officeDocument/2006/relationships/chart" Target="../charts/chart75.xml"/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C:\Users\Millennium1\Downloads\IMG-20201006-WA016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45587" y="0"/>
            <a:ext cx="4452825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Millennium1\Downloads\IMG-20201005-WA01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28600"/>
            <a:ext cx="9144000" cy="63722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Millennium1\Downloads\IMG-20201005-WA016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85750"/>
            <a:ext cx="9144000" cy="6286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Millennium1\Downloads\IMG-20201005-WA012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82415" y="0"/>
            <a:ext cx="4779169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57200" y="228600"/>
            <a:ext cx="8305800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500" cap="all" spc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MAJOR </a:t>
            </a:r>
            <a:r>
              <a:rPr lang="en-US" sz="2500" cap="all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KHARIF CROPS </a:t>
            </a:r>
            <a:r>
              <a:rPr lang="en-US" sz="2500" cap="all" spc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AREA IN South Punjab</a:t>
            </a:r>
          </a:p>
          <a:p>
            <a:pPr algn="ctr"/>
            <a:r>
              <a:rPr lang="en-US" sz="2500" cap="none" spc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AREA IN (Millions) ACRES   (Slide-1)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33404" y="1371600"/>
          <a:ext cx="8153392" cy="5029200"/>
        </p:xfrm>
        <a:graphic>
          <a:graphicData uri="http://schemas.openxmlformats.org/drawingml/2006/table">
            <a:tbl>
              <a:tblPr/>
              <a:tblGrid>
                <a:gridCol w="154505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6083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6083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66083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660834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660834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660834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660834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660834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660834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660834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</a:tblGrid>
              <a:tr h="8382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Area in 'Millions' Acres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2000-01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2001-02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2002-03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2003-04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2004-05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2005-06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2006-07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2007-08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2008-09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2009-10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COTTON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5.083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5.280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4.827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5.222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5.352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5.278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5.298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5.176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4.693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5.000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RICE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0.455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0.345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0.389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0.462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0.455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0.466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0.459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0.484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0.632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0.662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SUGERCANE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0.310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0.313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0.399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0.422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0.406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0.387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0.472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0.643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0.518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0.479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MAIZE   (Autumn)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0.104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0.101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0.109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0.104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0.098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0.108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0.095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0.102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0.129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0.124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MANGO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0.096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0.098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0.106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0.108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0.224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0.240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0.253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0.254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0.254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0.254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026853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0" y="361146"/>
            <a:ext cx="8382000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500" cap="all" spc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MAJOR </a:t>
            </a:r>
            <a:r>
              <a:rPr lang="en-US" sz="2500" cap="all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KHARIF </a:t>
            </a:r>
            <a:r>
              <a:rPr lang="en-US" sz="2500" cap="all" spc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CROPS </a:t>
            </a:r>
            <a:r>
              <a:rPr lang="en-US" sz="2500" cap="all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AREA </a:t>
            </a:r>
            <a:r>
              <a:rPr lang="en-US" sz="2500" cap="all" spc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IN South Punjab</a:t>
            </a:r>
            <a:r>
              <a:rPr lang="en-US" sz="2500" cap="none" spc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en-US" sz="2500" cap="none" spc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AREA IN (Millions) ACRES   (Slide-2)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228604" y="1447800"/>
          <a:ext cx="8761918" cy="5029200"/>
        </p:xfrm>
        <a:graphic>
          <a:graphicData uri="http://schemas.openxmlformats.org/drawingml/2006/table">
            <a:tbl>
              <a:tblPr/>
              <a:tblGrid>
                <a:gridCol w="150513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4376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4376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64376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643763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643763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643763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643763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643763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643763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643763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  <a:gridCol w="819150">
                  <a:extLst>
                    <a:ext uri="{9D8B030D-6E8A-4147-A177-3AD203B41FA5}">
                      <a16:colId xmlns="" xmlns:a16="http://schemas.microsoft.com/office/drawing/2014/main" val="20011"/>
                    </a:ext>
                  </a:extLst>
                </a:gridCol>
              </a:tblGrid>
              <a:tr h="8382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Area in 'Millions' Acres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2010-11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2011-12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2012-13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2013-14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2014-15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2015-16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2016-17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2017-18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2018-19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2019-20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2020-21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COTTON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4.439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5.066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4.706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4.549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4.770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4.608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3.841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4.427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4.167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4.199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3.579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RICE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0.524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0.466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0.438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0.557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0.686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0.690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0.731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0.727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0.775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0.940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1.187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SUGERCANE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0.513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0.619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0.650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0.725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0.699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0.724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0.838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0.977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0.840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0.729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0.894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MAIZE (Autumn)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0.127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0.134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0.146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0.195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0.188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0.200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0.392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0.241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0.301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0.361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0.520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MANGO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0.253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0.252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0.247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0.243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0.243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0.243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0.243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0.244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0.237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0.236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0.236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026853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09600" y="228600"/>
            <a:ext cx="8001000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500" cap="all" spc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MAJOR</a:t>
            </a:r>
            <a:r>
              <a:rPr lang="en-US" sz="2500" cap="all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KHARIF CROPS AREA </a:t>
            </a:r>
            <a:r>
              <a:rPr lang="en-US" sz="2500" cap="all" spc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IN South Punjab </a:t>
            </a:r>
          </a:p>
          <a:p>
            <a:pPr algn="ctr"/>
            <a:r>
              <a:rPr lang="en-US" sz="2500" cap="none" spc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AREA IN (Millions) ACRES   (</a:t>
            </a:r>
            <a:r>
              <a:rPr lang="en-US" sz="250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Chart</a:t>
            </a:r>
            <a:r>
              <a:rPr lang="en-US" sz="2500" cap="none" spc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-20Y)</a:t>
            </a:r>
          </a:p>
        </p:txBody>
      </p:sp>
      <p:graphicFrame>
        <p:nvGraphicFramePr>
          <p:cNvPr id="5" name="Chart 4"/>
          <p:cNvGraphicFramePr/>
          <p:nvPr/>
        </p:nvGraphicFramePr>
        <p:xfrm>
          <a:off x="228600" y="1143000"/>
          <a:ext cx="8686800" cy="5181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504107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62000" y="228600"/>
            <a:ext cx="7924800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500" cap="all" spc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MAJOR </a:t>
            </a:r>
            <a:r>
              <a:rPr lang="en-US" sz="2500" cap="all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KHARIF </a:t>
            </a:r>
            <a:r>
              <a:rPr lang="en-US" sz="2500" cap="all" spc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CROPS </a:t>
            </a:r>
            <a:r>
              <a:rPr lang="en-US" sz="2500" cap="all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EXCEPT </a:t>
            </a:r>
            <a:r>
              <a:rPr lang="en-US" sz="2500" cap="all" spc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COTTON IN South Punjab</a:t>
            </a:r>
          </a:p>
          <a:p>
            <a:pPr algn="ctr"/>
            <a:r>
              <a:rPr lang="en-US" sz="2500" cap="none" spc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AREA IN (Millions) ACRES   (</a:t>
            </a:r>
            <a:r>
              <a:rPr lang="en-US" sz="250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Chart</a:t>
            </a:r>
            <a:r>
              <a:rPr lang="en-US" sz="2500" cap="none" spc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-20Y)</a:t>
            </a:r>
          </a:p>
        </p:txBody>
      </p:sp>
      <p:graphicFrame>
        <p:nvGraphicFramePr>
          <p:cNvPr id="4" name="Chart 3"/>
          <p:cNvGraphicFramePr/>
          <p:nvPr/>
        </p:nvGraphicFramePr>
        <p:xfrm>
          <a:off x="228600" y="1143000"/>
          <a:ext cx="8686800" cy="533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81000" y="228600"/>
            <a:ext cx="8305800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500" cap="all" spc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MAJOR</a:t>
            </a:r>
            <a:r>
              <a:rPr lang="en-US" sz="2500" cap="all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KHARIF</a:t>
            </a:r>
            <a:r>
              <a:rPr lang="en-US" sz="2500" cap="all" spc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500" cap="all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CROPS </a:t>
            </a:r>
            <a:r>
              <a:rPr lang="en-US" sz="2500" cap="all" spc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PRODUCTION IN South Punjab </a:t>
            </a:r>
          </a:p>
          <a:p>
            <a:pPr algn="ctr"/>
            <a:r>
              <a:rPr lang="en-US" sz="2500" cap="none" spc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PROD: IN (Millions) Bales/Tonnes   (Slide-1)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28598" y="1142998"/>
          <a:ext cx="8686801" cy="5410204"/>
        </p:xfrm>
        <a:graphic>
          <a:graphicData uri="http://schemas.openxmlformats.org/drawingml/2006/table">
            <a:tbl>
              <a:tblPr/>
              <a:tblGrid>
                <a:gridCol w="164613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0406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0406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0406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70406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704067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704067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704067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704067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704067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704067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</a:tblGrid>
              <a:tr h="96157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Production in  'Millions' Bales/Tonnes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2000-01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2001-02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2002-03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2003-04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2004-05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2005-06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2006-07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2007-08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2008-09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2009-10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897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COTTON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7.733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7.385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7.107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7.154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10.243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9.475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9.388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8.088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7.491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7.446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8897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RICE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0.289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0.205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0.258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0.313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0.312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0.340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0.334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0.367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0.486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0.504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8897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SUGERCANE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4.992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5.888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8.579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9.607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9.206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7.609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11.076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14.622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11.364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11.581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8897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MAIZE (Autumn)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0.090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0.086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0.093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0.090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0.090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0.109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0.095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0.102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0.129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0.125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8897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MANGO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0.522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0.537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0.570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0.598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1.209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1.230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1.260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1.278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1.230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1.364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772801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228600"/>
            <a:ext cx="8305800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500" cap="all" spc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MAJOR</a:t>
            </a:r>
            <a:r>
              <a:rPr lang="en-US" sz="2500" cap="all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KHARIF CROPS </a:t>
            </a:r>
            <a:r>
              <a:rPr lang="en-US" sz="2500" cap="all" spc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PRODUCTION IN South Punjab </a:t>
            </a:r>
          </a:p>
          <a:p>
            <a:pPr algn="ctr"/>
            <a:r>
              <a:rPr lang="en-US" sz="2500" cap="none" spc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PROD: IN (Millions)  Bales/Tonnes   (Slide-2)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228598" y="1066800"/>
          <a:ext cx="8686801" cy="5410202"/>
        </p:xfrm>
        <a:graphic>
          <a:graphicData uri="http://schemas.openxmlformats.org/drawingml/2006/table">
            <a:tbl>
              <a:tblPr/>
              <a:tblGrid>
                <a:gridCol w="164613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0406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0406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0406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70406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704067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704067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704067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704067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704067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704067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</a:tblGrid>
              <a:tr h="95708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Production in  'Millions' Bales/Tonnes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2010-11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2011-12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2012-13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2013-14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2014-15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2015-16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2016-17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2017-18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2018-19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2019-20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9062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COTTON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6.663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9.409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8.121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7.958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8.825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5.502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6.206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7.298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6.216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5.714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89062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RICE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0.389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0.358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0.351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0.440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0.561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0.545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0.593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0.613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0.698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0.730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89062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SUGERCANE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13.184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16.248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17.206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19.661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18.749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20.394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24.898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28.725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23.144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21.561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89062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MAIZE (Autumn)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0.127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0.143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0.165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0.223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0.234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0.243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0.467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0.317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0.396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0.480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89062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MANGO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1.411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1.211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1.191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1.166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1.228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1.145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1.300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1.267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1.301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1.275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772801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33400" y="361146"/>
            <a:ext cx="8077200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500" cap="all" spc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MAJOR</a:t>
            </a:r>
            <a:r>
              <a:rPr lang="en-US" sz="2500" cap="all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KHARIF</a:t>
            </a:r>
            <a:r>
              <a:rPr lang="en-US" sz="2500" cap="all" spc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500" cap="all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CROPS PRODUCTION </a:t>
            </a:r>
            <a:r>
              <a:rPr lang="en-US" sz="2500" cap="all" spc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IN South Punjab</a:t>
            </a:r>
            <a:r>
              <a:rPr lang="en-US" sz="2500" cap="none" spc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en-US" sz="2500" cap="none" spc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PROD: IN (Millions)  Bales/Tonnes   (Chart-20Y)</a:t>
            </a:r>
          </a:p>
        </p:txBody>
      </p:sp>
      <p:graphicFrame>
        <p:nvGraphicFramePr>
          <p:cNvPr id="5" name="Chart 4"/>
          <p:cNvGraphicFramePr/>
          <p:nvPr/>
        </p:nvGraphicFramePr>
        <p:xfrm>
          <a:off x="228600" y="1371600"/>
          <a:ext cx="8686800" cy="5105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63269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04800" y="152400"/>
            <a:ext cx="86106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cap="all" spc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MAJOR</a:t>
            </a:r>
            <a:r>
              <a:rPr lang="en-US" sz="2400" cap="all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KHARIF</a:t>
            </a:r>
            <a:r>
              <a:rPr lang="en-US" sz="2400" cap="all" spc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400" cap="all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CROPS PRODUCTION</a:t>
            </a:r>
          </a:p>
          <a:p>
            <a:pPr algn="ctr"/>
            <a:r>
              <a:rPr lang="en-US" sz="2400" cap="all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(except Cotton, Sugarcane) </a:t>
            </a:r>
            <a:r>
              <a:rPr lang="en-US" sz="2400" cap="all" spc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IN  South Punjab</a:t>
            </a:r>
          </a:p>
          <a:p>
            <a:pPr algn="ctr"/>
            <a:r>
              <a:rPr lang="en-US" sz="2400" cap="all" spc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cap="none" spc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PROD: IN (Millions) Tonnes  (Chart-20Y)</a:t>
            </a:r>
          </a:p>
        </p:txBody>
      </p:sp>
      <p:graphicFrame>
        <p:nvGraphicFramePr>
          <p:cNvPr id="5" name="Chart 4"/>
          <p:cNvGraphicFramePr/>
          <p:nvPr/>
        </p:nvGraphicFramePr>
        <p:xfrm>
          <a:off x="228600" y="1295400"/>
          <a:ext cx="8686800" cy="5181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63269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457200" y="228600"/>
            <a:ext cx="8229600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500" cap="all" spc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MAJOR </a:t>
            </a:r>
            <a:r>
              <a:rPr lang="en-US" sz="2500" cap="all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KHARIF CROPS Av. yield</a:t>
            </a:r>
            <a:r>
              <a:rPr lang="en-US" sz="2500" cap="all" spc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IN South Punjab</a:t>
            </a:r>
            <a:r>
              <a:rPr lang="en-US" sz="2500" cap="none" spc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en-US" sz="2500" cap="none" spc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Av. yield in mds/acre   (Slide-1)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28599" y="1295396"/>
          <a:ext cx="8686801" cy="5181603"/>
        </p:xfrm>
        <a:graphic>
          <a:graphicData uri="http://schemas.openxmlformats.org/drawingml/2006/table">
            <a:tbl>
              <a:tblPr/>
              <a:tblGrid>
                <a:gridCol w="164613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0406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0406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0406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70406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704067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704067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704067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704067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704067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704067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</a:tblGrid>
              <a:tr h="90978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Average Yield in Mds/Acre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2000-01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2001-02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2002-03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2003-04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2004-05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2005-06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2006-07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2007-08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2008-09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2009-10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5436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COTTON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20.80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19.12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20.13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18.73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26.16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24.54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24.22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21.36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21.82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20.36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85436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RICE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17.04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15.88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17.74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18.15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18.38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19.55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19.52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20.32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20.60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20.41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85436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SUGERCANE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431.14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504.00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576.04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609.92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607.49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526.78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628.73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609.25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587.78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647.77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85436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MAIZE (Autumn)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23.12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22.85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22.96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23.31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24.71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26.99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26.76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27.00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26.79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26.88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85436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MANGO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146.42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146.75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143.48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147.89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144.43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140.00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133.30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134.97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129.66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143.86</a:t>
                      </a:r>
                    </a:p>
                  </a:txBody>
                  <a:tcPr marL="5219" marR="5219" marT="52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488219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457200" y="228600"/>
            <a:ext cx="8458200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500" cap="all" spc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MAJOR </a:t>
            </a:r>
            <a:r>
              <a:rPr lang="en-US" sz="2500" cap="all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KHARIF CROPS Av. yield</a:t>
            </a:r>
            <a:r>
              <a:rPr lang="en-US" sz="2500" cap="all" spc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IN South Punjab </a:t>
            </a:r>
          </a:p>
          <a:p>
            <a:pPr algn="ctr"/>
            <a:r>
              <a:rPr lang="en-US" sz="2500" cap="none" spc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Av. yield in mds/acre   (Slide-2)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28598" y="1219200"/>
          <a:ext cx="8686800" cy="5257800"/>
        </p:xfrm>
        <a:graphic>
          <a:graphicData uri="http://schemas.openxmlformats.org/drawingml/2006/table">
            <a:tbl>
              <a:tblPr/>
              <a:tblGrid>
                <a:gridCol w="164613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0406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0406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0406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70406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704067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704067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704067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704067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704067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704067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</a:tblGrid>
              <a:tr h="8763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Average Yield in Mds/Acre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2010-11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2011-12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2012-13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2013-14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2014-15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2015-16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2016-17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2017-18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2018-19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2019-20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763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COTTON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20.52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25.39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23.59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23.91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25.29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16.32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22.09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22.54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20.39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18.60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8763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RICE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19.91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20.58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21.48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21.14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21.93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21.17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21.74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22.60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24.13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20.81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8763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SUGERCANE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688.56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703.27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709.19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726.57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718.63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754.70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796.02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787.71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738.18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792.42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8763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MAIZE (Autumn)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26.88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28.55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30.17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30.63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33.48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32.60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31.92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35.24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35.20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35.60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8763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MANGO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149.28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128.71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128.97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128.55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135.22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126.19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143.14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139.34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147.26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144.45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488219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09600" y="228600"/>
            <a:ext cx="8229600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500" cap="all" spc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MAJOR </a:t>
            </a:r>
            <a:r>
              <a:rPr lang="en-US" sz="2500" cap="all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KHARIF CROPS Av. yield</a:t>
            </a:r>
            <a:r>
              <a:rPr lang="en-US" sz="2500" cap="all" spc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IN South Punjab</a:t>
            </a:r>
            <a:r>
              <a:rPr lang="en-US" sz="2500" cap="none" spc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en-US" sz="2500" cap="none" spc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Av. yield in mds/acre   (Chart-20Y)</a:t>
            </a:r>
          </a:p>
        </p:txBody>
      </p:sp>
      <p:graphicFrame>
        <p:nvGraphicFramePr>
          <p:cNvPr id="5" name="Chart 4"/>
          <p:cNvGraphicFramePr/>
          <p:nvPr/>
        </p:nvGraphicFramePr>
        <p:xfrm>
          <a:off x="228600" y="1219200"/>
          <a:ext cx="8686800" cy="541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038001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1263" y="152400"/>
            <a:ext cx="8357937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cap="all" spc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MAJOR </a:t>
            </a:r>
            <a:r>
              <a:rPr lang="en-US" sz="2400" cap="all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KHARIF CROPS Av. yield(except Sugarcane &amp; Mango)</a:t>
            </a:r>
            <a:r>
              <a:rPr lang="en-US" sz="2400" cap="all" spc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in</a:t>
            </a:r>
            <a:r>
              <a:rPr lang="en-US" sz="2400" cap="none" spc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400" cap="all" spc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South Punjab</a:t>
            </a:r>
          </a:p>
          <a:p>
            <a:pPr algn="ctr"/>
            <a:r>
              <a:rPr lang="en-US" sz="2400" cap="all" spc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400" cap="none" spc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Av.yield in mds/acre (Chart-20Y)</a:t>
            </a:r>
          </a:p>
        </p:txBody>
      </p:sp>
      <p:graphicFrame>
        <p:nvGraphicFramePr>
          <p:cNvPr id="5" name="Chart 4"/>
          <p:cNvGraphicFramePr/>
          <p:nvPr/>
        </p:nvGraphicFramePr>
        <p:xfrm>
          <a:off x="228600" y="1295400"/>
          <a:ext cx="8686800" cy="533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0" y="361146"/>
            <a:ext cx="8229600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500" cap="all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MAJOR RABI CROPS AREA IN South </a:t>
            </a:r>
            <a:r>
              <a:rPr lang="en-US" sz="2500" cap="all" spc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Punjab </a:t>
            </a:r>
          </a:p>
          <a:p>
            <a:pPr algn="ctr"/>
            <a:r>
              <a:rPr lang="en-US" sz="2500" spc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AREA IN (Millions) ACRES   </a:t>
            </a:r>
            <a:r>
              <a:rPr lang="en-US" sz="2500" cap="none" spc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(Slide-1)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228608" y="1295398"/>
          <a:ext cx="8686791" cy="5257802"/>
        </p:xfrm>
        <a:graphic>
          <a:graphicData uri="http://schemas.openxmlformats.org/drawingml/2006/table">
            <a:tbl>
              <a:tblPr/>
              <a:tblGrid>
                <a:gridCol w="156694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1198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1198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1198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711985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711985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711985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711985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711985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711985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711985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</a:tblGrid>
              <a:tr h="93012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Area in 'Millions' Acres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2000-01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2001-02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2002-03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2003-04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2004-05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2005-06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2006-07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2007-08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2008-09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2009-10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6553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1" i="0" u="none" strike="noStrike" cap="all" baseline="0" dirty="0">
                          <a:solidFill>
                            <a:srgbClr val="000000"/>
                          </a:solidFill>
                          <a:latin typeface="Calibri"/>
                        </a:rPr>
                        <a:t>Wheat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6.188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6.109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6.051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6.162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6.182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6.306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6.226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6.173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6.620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6.870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86553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R.O.SEED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0.1914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0.2017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0.2164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0.2391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0.2287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0.1792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0.1838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0.1715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0.2082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0.1582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86553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SUNFLOWER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0.0208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0.039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0.082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0.1966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0.135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0.1825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0.368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0.1587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0.0829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86553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MOONG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0.1388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0.1395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0.1605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0.1642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0.1405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0.1177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0.1196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0.1302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0.1022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0.0863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86553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POTATO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0.00153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0.00175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0.00140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0.00182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0.00198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0.00125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0.00086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0.00118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0.00286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0.00268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70884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81000" y="361146"/>
            <a:ext cx="8382000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500" cap="all" dirty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MAJOR RABI CROPS AREA IN South </a:t>
            </a:r>
            <a:r>
              <a:rPr lang="en-US" sz="2500" cap="all" spc="0" dirty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Punjab </a:t>
            </a:r>
          </a:p>
          <a:p>
            <a:pPr algn="ctr"/>
            <a:r>
              <a:rPr lang="en-US" sz="2500" cap="none" spc="0" dirty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AREA IN (Millions) ACRES   (Slide-2)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228600" y="1371600"/>
          <a:ext cx="8686801" cy="5105402"/>
        </p:xfrm>
        <a:graphic>
          <a:graphicData uri="http://schemas.openxmlformats.org/drawingml/2006/table">
            <a:tbl>
              <a:tblPr/>
              <a:tblGrid>
                <a:gridCol w="134171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3450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3450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3450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734509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734509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734509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734509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734509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734509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734509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</a:tblGrid>
              <a:tr h="92591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Area in 'Millions' Acres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2010-11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2011-12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2012-13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2013-14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2014-15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2015-16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2016-17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2017-18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2018-19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2019-20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3589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cap="all" baseline="0" dirty="0">
                          <a:solidFill>
                            <a:srgbClr val="000000"/>
                          </a:solidFill>
                          <a:latin typeface="Calibri"/>
                        </a:rPr>
                        <a:t>Wheat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6.424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6.096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6.210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6.676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6.849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6.792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6.594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6.507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6.507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6.786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83589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R.O.SEED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0.1823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0.1744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0.2035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0.1841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0.1606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0.1328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0.1272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0.1374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0.188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0.3225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83589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SUNFLOWER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0.07158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0.10697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0.11586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0.06159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0.04949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0.0356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0.04472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0.09134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0.0637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0.0723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83589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MOONG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0.0483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0.0527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0.0557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0.0619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0.0834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0.1162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0.1223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0.0938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0.0879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0.0868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83589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POTATO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0.00280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0.00185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0.00189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0.00193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0.00194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0.00191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0.00196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0.00197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0.00183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0.00180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70884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33400" y="361146"/>
            <a:ext cx="8077200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500" cap="all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MAJOR RABI CROPS AREA IN South </a:t>
            </a:r>
            <a:r>
              <a:rPr lang="en-US" sz="2500" cap="all" spc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Punjab </a:t>
            </a:r>
          </a:p>
          <a:p>
            <a:pPr algn="ctr"/>
            <a:r>
              <a:rPr lang="en-US" sz="2500" cap="none" spc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AREA IN (Millions) ACRES   (Chart-20Y)</a:t>
            </a:r>
          </a:p>
        </p:txBody>
      </p:sp>
      <p:graphicFrame>
        <p:nvGraphicFramePr>
          <p:cNvPr id="4" name="Chart 3"/>
          <p:cNvGraphicFramePr/>
          <p:nvPr/>
        </p:nvGraphicFramePr>
        <p:xfrm>
          <a:off x="228600" y="1295400"/>
          <a:ext cx="8686800" cy="5257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62690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33400" y="361146"/>
            <a:ext cx="8177463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500" cap="all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MAJOR RABI CROPS AREA (except Wheat) IN South </a:t>
            </a:r>
            <a:r>
              <a:rPr lang="en-US" sz="2500" cap="all" spc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Punjab</a:t>
            </a:r>
            <a:r>
              <a:rPr lang="en-US" sz="2500" cap="none" spc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AREA IN (Millions) ACRES    (Chart-20Y)</a:t>
            </a:r>
          </a:p>
        </p:txBody>
      </p:sp>
      <p:graphicFrame>
        <p:nvGraphicFramePr>
          <p:cNvPr id="4" name="Chart 3"/>
          <p:cNvGraphicFramePr/>
          <p:nvPr/>
        </p:nvGraphicFramePr>
        <p:xfrm>
          <a:off x="228600" y="1219200"/>
          <a:ext cx="8686800" cy="541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361146"/>
            <a:ext cx="8153400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500" cap="all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MAJOR RABI CROPS PRODUCTION in South </a:t>
            </a:r>
            <a:r>
              <a:rPr lang="en-US" sz="2500" cap="all" spc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Punjab </a:t>
            </a:r>
          </a:p>
          <a:p>
            <a:pPr algn="ctr"/>
            <a:r>
              <a:rPr lang="en-US" sz="2500" cap="none" spc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Prod:  </a:t>
            </a:r>
            <a:r>
              <a:rPr lang="en-US" sz="250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in</a:t>
            </a:r>
            <a:r>
              <a:rPr lang="en-US" sz="2500" cap="none" spc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(Millions) Tonnes   (Slide-1)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228605" y="1371598"/>
          <a:ext cx="8686795" cy="5168900"/>
        </p:xfrm>
        <a:graphic>
          <a:graphicData uri="http://schemas.openxmlformats.org/drawingml/2006/table">
            <a:tbl>
              <a:tblPr/>
              <a:tblGrid>
                <a:gridCol w="134170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3450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3450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3450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734509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734509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734509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734509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734509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734509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734509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</a:tblGrid>
              <a:tr h="91439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Prod. in 'Millions' Tonnes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2000-01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2001-02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2002-03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2003-04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2004-05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2005-06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2006-07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2007-08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2008-09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2009-10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509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cap="all" baseline="0" dirty="0">
                          <a:solidFill>
                            <a:srgbClr val="000000"/>
                          </a:solidFill>
                          <a:latin typeface="Calibri"/>
                        </a:rPr>
                        <a:t>Wheat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6.475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6.050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6.216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6.235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6.841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6.592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7.311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6.222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7.556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7.748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8509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R.O.SEED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0.0798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0.0826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0.0915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0.1026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0.0871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0.0653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0.0725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0.0636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0.077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0.0616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8509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SUNFLOWER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0.0113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0.0215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0.0496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0.1167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0.0834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0.1211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0.1542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0.3192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0.1295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0.0641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8509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MOONG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0.0274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0.0273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0.0337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0.0326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0.0281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0.0271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0.0281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0.0427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0.0358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0.0303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8509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POTATO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0.01705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0.01676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0.01905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0.01851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0.01911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0.01795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0.01775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0.02161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0.02111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0.01897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28857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81000" y="361146"/>
            <a:ext cx="8305800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500" cap="all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MAJOR RABI CROPS PRODUCTION in South </a:t>
            </a:r>
            <a:r>
              <a:rPr lang="en-US" sz="2500" cap="all" spc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Punjab </a:t>
            </a:r>
          </a:p>
          <a:p>
            <a:pPr algn="ctr"/>
            <a:r>
              <a:rPr lang="en-US" sz="2500" cap="none" spc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Prod:  </a:t>
            </a:r>
            <a:r>
              <a:rPr lang="en-US" sz="250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in</a:t>
            </a:r>
            <a:r>
              <a:rPr lang="en-US" sz="2500" cap="none" spc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(Millions) Tonnes  (Slide-2)</a:t>
            </a:r>
          </a:p>
        </p:txBody>
      </p:sp>
      <p:graphicFrame>
        <p:nvGraphicFramePr>
          <p:cNvPr id="7" name="Chart 6"/>
          <p:cNvGraphicFramePr/>
          <p:nvPr/>
        </p:nvGraphicFramePr>
        <p:xfrm>
          <a:off x="1733550" y="5448300"/>
          <a:ext cx="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228606" y="1371600"/>
          <a:ext cx="8686794" cy="5168900"/>
        </p:xfrm>
        <a:graphic>
          <a:graphicData uri="http://schemas.openxmlformats.org/drawingml/2006/table">
            <a:tbl>
              <a:tblPr/>
              <a:tblGrid>
                <a:gridCol w="134170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3450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3450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3450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734509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734509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734509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734509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734509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734509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734509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</a:tblGrid>
              <a:tr h="8509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Prod. in 'Millions' Tonnes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2010-11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2011-12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2012-13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2013-14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2014-15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2015-16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2016-17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2017-18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2018-19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2019-20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509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cap="all" baseline="0" dirty="0">
                          <a:solidFill>
                            <a:srgbClr val="000000"/>
                          </a:solidFill>
                          <a:latin typeface="Calibri"/>
                        </a:rPr>
                        <a:t>Wheat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7.784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7.082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7.509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8.195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8.368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8.458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8.982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8.192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8.106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9.168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8509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R.O.SEED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0.0800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0.0698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0.0888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0.0795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0.0679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0.0588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0.0581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0.0814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0.1281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0.2410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8509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SUNFLOWER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0.0556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0.0894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0.0864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0.0512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0.0344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0.0286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0.0336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0.0743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0.0504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0.0655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8509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MOONG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0.0133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0.0179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0.0176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0.0221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0.0315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0.0344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0.0412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0.0358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0.0313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0.0345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8509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POTATO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0.02114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0.02289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0.02491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0.02342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0.02586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0.02737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0.03137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0.03622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0.03947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0.03997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28857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81000" y="361146"/>
            <a:ext cx="8229600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500" cap="all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MAJOR RABI CROPS PRODUCTION in South </a:t>
            </a:r>
            <a:r>
              <a:rPr lang="en-US" sz="2500" cap="all" spc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Punjab </a:t>
            </a:r>
          </a:p>
          <a:p>
            <a:pPr algn="ctr"/>
            <a:r>
              <a:rPr lang="en-US" sz="2500" cap="none" spc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Prod:  </a:t>
            </a:r>
            <a:r>
              <a:rPr lang="en-US" sz="250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in</a:t>
            </a:r>
            <a:r>
              <a:rPr lang="en-US" sz="2500" cap="none" spc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(Million) Tonnes   (Chart-20Y)</a:t>
            </a:r>
          </a:p>
        </p:txBody>
      </p:sp>
      <p:graphicFrame>
        <p:nvGraphicFramePr>
          <p:cNvPr id="5" name="Chart 4"/>
          <p:cNvGraphicFramePr/>
          <p:nvPr/>
        </p:nvGraphicFramePr>
        <p:xfrm>
          <a:off x="228600" y="1295400"/>
          <a:ext cx="8686800" cy="533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579396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81000" y="361146"/>
            <a:ext cx="8229600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500" cap="all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MAJOR RABI CROPS PRODUCTION (except Wheat) in South </a:t>
            </a:r>
            <a:r>
              <a:rPr lang="en-US" sz="2500" cap="all" spc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Punjab </a:t>
            </a:r>
            <a:r>
              <a:rPr lang="en-US" sz="2400" cap="none" spc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Prod:  </a:t>
            </a:r>
            <a:r>
              <a:rPr lang="en-US" sz="240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in</a:t>
            </a:r>
            <a:r>
              <a:rPr lang="en-US" sz="2400" cap="none" spc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(Million) Tonnes   (Chart-20Y)</a:t>
            </a:r>
          </a:p>
        </p:txBody>
      </p:sp>
      <p:graphicFrame>
        <p:nvGraphicFramePr>
          <p:cNvPr id="4" name="Chart 3"/>
          <p:cNvGraphicFramePr/>
          <p:nvPr/>
        </p:nvGraphicFramePr>
        <p:xfrm>
          <a:off x="228600" y="1219200"/>
          <a:ext cx="8686800" cy="533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361146"/>
            <a:ext cx="7924800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500" cap="all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MAJOR RABI CROPS Av. yield in </a:t>
            </a:r>
            <a:r>
              <a:rPr lang="en-US" sz="2500" cap="all" spc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South Punjab   </a:t>
            </a:r>
          </a:p>
          <a:p>
            <a:pPr algn="ctr"/>
            <a:r>
              <a:rPr lang="en-US" sz="2500" cap="none" spc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Av. yield </a:t>
            </a:r>
            <a:r>
              <a:rPr lang="en-US" sz="250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in</a:t>
            </a:r>
            <a:r>
              <a:rPr lang="en-US" sz="2500" cap="none" spc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50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mds/acre   (Slide-1)</a:t>
            </a:r>
            <a:endParaRPr lang="en-US" sz="2500" cap="none" spc="0" dirty="0">
              <a:ln w="12700">
                <a:solidFill>
                  <a:schemeClr val="tx1"/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228603" y="1371598"/>
          <a:ext cx="8686795" cy="5181602"/>
        </p:xfrm>
        <a:graphic>
          <a:graphicData uri="http://schemas.openxmlformats.org/drawingml/2006/table">
            <a:tbl>
              <a:tblPr/>
              <a:tblGrid>
                <a:gridCol w="134170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3450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3450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3450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734509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734509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734509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734509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734509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734509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734509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</a:tblGrid>
              <a:tr h="91664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Average Yield in mds/Acre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2000-01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2001-02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2002-03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2003-04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2004-05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2005-06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2006-07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2007-08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2008-09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2009-10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5299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cap="all" baseline="0" dirty="0">
                          <a:solidFill>
                            <a:srgbClr val="000000"/>
                          </a:solidFill>
                          <a:latin typeface="Calibri"/>
                        </a:rPr>
                        <a:t>Wheat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28.03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26.53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27.52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27.11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29.65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28.01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31.46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27.01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30.58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30.21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85299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R.O.SEED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11.17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10.97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11.33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11.50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10.20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9.76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10.57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9.94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9.91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10.44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85299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SUNFLOWER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14.60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14.75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16.20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15.90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16.55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17.78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18.78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23.24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21.86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20.70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85299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MOONG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5.29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5.24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5.63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5.31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5.35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6.16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6.29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8.79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9.38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9.41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85299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POTATO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165.20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166.49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167.07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182.87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177.55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147.18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199.91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171.70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176.57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202.64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26372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361146"/>
            <a:ext cx="8305800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500" cap="all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MAJOR RABI CROPS Av. yield in </a:t>
            </a:r>
            <a:r>
              <a:rPr lang="en-US" sz="2500" cap="all" spc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South Punjab   </a:t>
            </a:r>
          </a:p>
          <a:p>
            <a:pPr algn="ctr"/>
            <a:r>
              <a:rPr lang="en-US" sz="2500" cap="none" spc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Av. yield </a:t>
            </a:r>
            <a:r>
              <a:rPr lang="en-US" sz="250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in</a:t>
            </a:r>
            <a:r>
              <a:rPr lang="en-US" sz="2500" cap="none" spc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50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mds/acre  (Slide-2)</a:t>
            </a:r>
            <a:endParaRPr lang="en-US" sz="2500" cap="none" spc="0" dirty="0">
              <a:ln w="12700">
                <a:solidFill>
                  <a:schemeClr val="tx1"/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7" name="Chart 6"/>
          <p:cNvGraphicFramePr/>
          <p:nvPr/>
        </p:nvGraphicFramePr>
        <p:xfrm>
          <a:off x="1733550" y="10325100"/>
          <a:ext cx="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228604" y="1295400"/>
          <a:ext cx="8686796" cy="5181601"/>
        </p:xfrm>
        <a:graphic>
          <a:graphicData uri="http://schemas.openxmlformats.org/drawingml/2006/table">
            <a:tbl>
              <a:tblPr/>
              <a:tblGrid>
                <a:gridCol w="134170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3450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3450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3450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734509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734509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734509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734509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734509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734509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734509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</a:tblGrid>
              <a:tr h="94164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Average Yield in mds/Acre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2010-11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2011-12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2012-13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2013-14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2014-15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2015-16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2016-17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2017-18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2018-19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2019-20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4799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cap="all" baseline="0" dirty="0">
                          <a:solidFill>
                            <a:srgbClr val="000000"/>
                          </a:solidFill>
                          <a:latin typeface="Calibri"/>
                        </a:rPr>
                        <a:t>Wheat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32.46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31.13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32.40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32.89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32.73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33.36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36.49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33.73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33.38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36.20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84799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R.O.SEED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11.76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10.72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11.69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11.57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11.33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11.86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12.24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15.87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18.26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20.02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84799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SUNFLOWER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20.81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22.39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19.99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22.26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18.61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21.54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20.14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21.80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21.22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24.28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84799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MOONG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7.38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9.10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8.48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9.57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10.12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7.94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9.02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10.22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9.55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10.64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84799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POTATO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245.89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168.31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215.39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199.38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236.60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232.84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246.56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290.72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281.00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281.17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26372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85800" y="361146"/>
            <a:ext cx="7924800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500" cap="all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MAJOR RABI CROPS Av. yield in </a:t>
            </a:r>
            <a:r>
              <a:rPr lang="en-US" sz="2500" cap="all" spc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South Punjab   </a:t>
            </a:r>
          </a:p>
          <a:p>
            <a:pPr algn="ctr"/>
            <a:r>
              <a:rPr lang="en-US" sz="2500" cap="none" spc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Av. yield </a:t>
            </a:r>
            <a:r>
              <a:rPr lang="en-US" sz="250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in</a:t>
            </a:r>
            <a:r>
              <a:rPr lang="en-US" sz="2500" cap="none" spc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50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mds/acre   (Chart-20Y)</a:t>
            </a:r>
            <a:endParaRPr lang="en-US" sz="2500" cap="none" spc="0" dirty="0">
              <a:ln w="12700">
                <a:solidFill>
                  <a:schemeClr val="tx1"/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5" name="Chart 4"/>
          <p:cNvGraphicFramePr/>
          <p:nvPr/>
        </p:nvGraphicFramePr>
        <p:xfrm>
          <a:off x="228600" y="1219200"/>
          <a:ext cx="8686800" cy="541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33400" y="228600"/>
            <a:ext cx="8077200" cy="12464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500" cap="all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MAJOR RABI CROPS Av. yield (except  Potato) in </a:t>
            </a:r>
          </a:p>
          <a:p>
            <a:pPr algn="ctr"/>
            <a:r>
              <a:rPr lang="en-US" sz="2500" cap="all" spc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South Punjab</a:t>
            </a:r>
          </a:p>
          <a:p>
            <a:pPr algn="ctr"/>
            <a:r>
              <a:rPr lang="en-US" sz="2500" cap="all" spc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500" cap="none" spc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Av. yield </a:t>
            </a:r>
            <a:r>
              <a:rPr lang="en-US" sz="250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in</a:t>
            </a:r>
            <a:r>
              <a:rPr lang="en-US" sz="2500" cap="none" spc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50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mds/acre   (Chart-20Y)</a:t>
            </a:r>
            <a:endParaRPr lang="en-US" sz="2500" cap="none" spc="0" dirty="0">
              <a:ln w="12700">
                <a:solidFill>
                  <a:schemeClr val="tx1"/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4" name="Chart 3"/>
          <p:cNvGraphicFramePr/>
          <p:nvPr/>
        </p:nvGraphicFramePr>
        <p:xfrm>
          <a:off x="228600" y="1447800"/>
          <a:ext cx="8915400" cy="5181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600"/>
            <a:ext cx="8534400" cy="1143000"/>
          </a:xfrm>
        </p:spPr>
        <p:txBody>
          <a:bodyPr>
            <a:normAutofit/>
          </a:bodyPr>
          <a:lstStyle/>
          <a:p>
            <a:r>
              <a:rPr lang="en-US" sz="2800" b="1" cap="all" dirty="0">
                <a:latin typeface="+mn-lt"/>
              </a:rPr>
              <a:t>COTTON AREA DIVISION-WISE IN South Punjab</a:t>
            </a:r>
            <a:br>
              <a:rPr lang="en-US" sz="2800" b="1" cap="all" dirty="0">
                <a:latin typeface="+mn-lt"/>
              </a:rPr>
            </a:br>
            <a:r>
              <a:rPr lang="en-US" sz="2700" b="1" dirty="0">
                <a:solidFill>
                  <a:srgbClr val="000000"/>
                </a:solidFill>
                <a:latin typeface="+mn-lt"/>
              </a:rPr>
              <a:t>Area in ‘Millions’ Acres (Slide-1)</a:t>
            </a:r>
            <a:endParaRPr lang="en-US" sz="2700" dirty="0">
              <a:latin typeface="+mn-lt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57208" y="1371597"/>
          <a:ext cx="8229591" cy="4953002"/>
        </p:xfrm>
        <a:graphic>
          <a:graphicData uri="http://schemas.openxmlformats.org/drawingml/2006/table">
            <a:tbl>
              <a:tblPr/>
              <a:tblGrid>
                <a:gridCol w="181575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4138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4138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64138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641384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641384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641384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641384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641384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641384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641384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</a:tblGrid>
              <a:tr h="99722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Cotton Area in 'Millions' Acres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2000-01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2001-02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2002-03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2003-04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2004-05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2005-06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2006-07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2007-08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2008-09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2009-10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98894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MULTAN DIV.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1.971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2.012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1.833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2.017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2.065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2.080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2.102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2.034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1.760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1.899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98894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D.G.KHAN DIV.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1.192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1.245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1.135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1.261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1.306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1.194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1.219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1.187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1.093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1.148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98894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BAHAWALPUR DIV.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1.920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2.023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1.859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1.944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1.981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2.004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1.977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1.955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1.840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1.953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98894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SOUTH PUNJAB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5.083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5.280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4.827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5.222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5.352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5.278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5.298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5.176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4.693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5.000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861864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600"/>
            <a:ext cx="8153400" cy="1143000"/>
          </a:xfrm>
        </p:spPr>
        <p:txBody>
          <a:bodyPr>
            <a:normAutofit/>
          </a:bodyPr>
          <a:lstStyle/>
          <a:p>
            <a:r>
              <a:rPr lang="en-US" sz="2800" b="1" cap="all" dirty="0"/>
              <a:t>COTTON AREA DIVISION-WISE IN South Punjab</a:t>
            </a:r>
            <a:r>
              <a:rPr lang="en-US" sz="2400" b="1" cap="all" dirty="0"/>
              <a:t>  </a:t>
            </a:r>
            <a:r>
              <a:rPr lang="en-US" sz="2400" b="1" dirty="0">
                <a:solidFill>
                  <a:srgbClr val="000000"/>
                </a:solidFill>
                <a:latin typeface="Times New Roman"/>
              </a:rPr>
              <a:t>Area in ‘Millions’ Acres (Slide-2)</a:t>
            </a:r>
            <a:endParaRPr lang="en-US" sz="24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04800" y="1295400"/>
          <a:ext cx="8534400" cy="5029200"/>
        </p:xfrm>
        <a:graphic>
          <a:graphicData uri="http://schemas.openxmlformats.org/drawingml/2006/table">
            <a:tbl>
              <a:tblPr/>
              <a:tblGrid>
                <a:gridCol w="170006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0052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0052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60052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600521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600521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600521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600521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600521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600521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667643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  <a:gridCol w="762000">
                  <a:extLst>
                    <a:ext uri="{9D8B030D-6E8A-4147-A177-3AD203B41FA5}">
                      <a16:colId xmlns="" xmlns:a16="http://schemas.microsoft.com/office/drawing/2014/main" val="20011"/>
                    </a:ext>
                  </a:extLst>
                </a:gridCol>
              </a:tblGrid>
              <a:tr h="100584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Cotton Area in 'Millions' Acres</a:t>
                      </a:r>
                    </a:p>
                  </a:txBody>
                  <a:tcPr marL="4656" marR="4656" marT="4656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2010-11</a:t>
                      </a:r>
                    </a:p>
                  </a:txBody>
                  <a:tcPr marL="4656" marR="4656" marT="4656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2011-12</a:t>
                      </a:r>
                    </a:p>
                  </a:txBody>
                  <a:tcPr marL="4656" marR="4656" marT="4656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2012-13</a:t>
                      </a:r>
                    </a:p>
                  </a:txBody>
                  <a:tcPr marL="4656" marR="4656" marT="4656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2013-14</a:t>
                      </a:r>
                    </a:p>
                  </a:txBody>
                  <a:tcPr marL="4656" marR="4656" marT="4656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2014-15</a:t>
                      </a:r>
                    </a:p>
                  </a:txBody>
                  <a:tcPr marL="4656" marR="4656" marT="4656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2015-16</a:t>
                      </a:r>
                    </a:p>
                  </a:txBody>
                  <a:tcPr marL="4656" marR="4656" marT="4656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2016-17</a:t>
                      </a:r>
                    </a:p>
                  </a:txBody>
                  <a:tcPr marL="4656" marR="4656" marT="4656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2017-18</a:t>
                      </a:r>
                    </a:p>
                  </a:txBody>
                  <a:tcPr marL="4656" marR="4656" marT="4656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2018-19</a:t>
                      </a:r>
                    </a:p>
                  </a:txBody>
                  <a:tcPr marL="4656" marR="4656" marT="4656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2019-20</a:t>
                      </a:r>
                    </a:p>
                  </a:txBody>
                  <a:tcPr marL="4656" marR="4656" marT="4656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2020-21</a:t>
                      </a:r>
                    </a:p>
                  </a:txBody>
                  <a:tcPr marL="4656" marR="4656" marT="4656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MULTAN DIV.</a:t>
                      </a:r>
                    </a:p>
                  </a:txBody>
                  <a:tcPr marL="4656" marR="4656" marT="4656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1.950</a:t>
                      </a:r>
                    </a:p>
                  </a:txBody>
                  <a:tcPr marL="4656" marR="4656" marT="4656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2.050</a:t>
                      </a:r>
                    </a:p>
                  </a:txBody>
                  <a:tcPr marL="4656" marR="4656" marT="4656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1.937</a:t>
                      </a:r>
                    </a:p>
                  </a:txBody>
                  <a:tcPr marL="4656" marR="4656" marT="4656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1.846</a:t>
                      </a:r>
                    </a:p>
                  </a:txBody>
                  <a:tcPr marL="4656" marR="4656" marT="4656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1.839</a:t>
                      </a:r>
                    </a:p>
                  </a:txBody>
                  <a:tcPr marL="4656" marR="4656" marT="4656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1.824</a:t>
                      </a:r>
                    </a:p>
                  </a:txBody>
                  <a:tcPr marL="4656" marR="4656" marT="4656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1.359</a:t>
                      </a:r>
                    </a:p>
                  </a:txBody>
                  <a:tcPr marL="4656" marR="4656" marT="4656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1.760</a:t>
                      </a:r>
                    </a:p>
                  </a:txBody>
                  <a:tcPr marL="4656" marR="4656" marT="4656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1.541</a:t>
                      </a:r>
                    </a:p>
                  </a:txBody>
                  <a:tcPr marL="4656" marR="4656" marT="4656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1.423</a:t>
                      </a:r>
                    </a:p>
                  </a:txBody>
                  <a:tcPr marL="4656" marR="4656" marT="4656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1.057</a:t>
                      </a:r>
                    </a:p>
                  </a:txBody>
                  <a:tcPr marL="4656" marR="4656" marT="4656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D.G.KHAN DIV.</a:t>
                      </a:r>
                    </a:p>
                  </a:txBody>
                  <a:tcPr marL="4656" marR="4656" marT="4656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0.647</a:t>
                      </a:r>
                    </a:p>
                  </a:txBody>
                  <a:tcPr marL="4656" marR="4656" marT="4656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1.090</a:t>
                      </a:r>
                    </a:p>
                  </a:txBody>
                  <a:tcPr marL="4656" marR="4656" marT="4656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0.981</a:t>
                      </a:r>
                    </a:p>
                  </a:txBody>
                  <a:tcPr marL="4656" marR="4656" marT="4656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0.968</a:t>
                      </a:r>
                    </a:p>
                  </a:txBody>
                  <a:tcPr marL="4656" marR="4656" marT="4656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1.108</a:t>
                      </a:r>
                    </a:p>
                  </a:txBody>
                  <a:tcPr marL="4656" marR="4656" marT="4656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1.056</a:t>
                      </a:r>
                    </a:p>
                  </a:txBody>
                  <a:tcPr marL="4656" marR="4656" marT="4656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0.956</a:t>
                      </a:r>
                    </a:p>
                  </a:txBody>
                  <a:tcPr marL="4656" marR="4656" marT="4656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1.023</a:t>
                      </a:r>
                    </a:p>
                  </a:txBody>
                  <a:tcPr marL="4656" marR="4656" marT="4656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1.036</a:t>
                      </a:r>
                    </a:p>
                  </a:txBody>
                  <a:tcPr marL="4656" marR="4656" marT="4656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1.016</a:t>
                      </a:r>
                    </a:p>
                  </a:txBody>
                  <a:tcPr marL="4656" marR="4656" marT="4656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0.842</a:t>
                      </a:r>
                    </a:p>
                  </a:txBody>
                  <a:tcPr marL="4656" marR="4656" marT="4656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BAHAWALPUR DIV.</a:t>
                      </a:r>
                    </a:p>
                  </a:txBody>
                  <a:tcPr marL="4656" marR="4656" marT="4656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1.842</a:t>
                      </a:r>
                    </a:p>
                  </a:txBody>
                  <a:tcPr marL="4656" marR="4656" marT="4656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1.926</a:t>
                      </a:r>
                    </a:p>
                  </a:txBody>
                  <a:tcPr marL="4656" marR="4656" marT="4656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1.788</a:t>
                      </a:r>
                    </a:p>
                  </a:txBody>
                  <a:tcPr marL="4656" marR="4656" marT="4656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1.735</a:t>
                      </a:r>
                    </a:p>
                  </a:txBody>
                  <a:tcPr marL="4656" marR="4656" marT="4656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1.823</a:t>
                      </a:r>
                    </a:p>
                  </a:txBody>
                  <a:tcPr marL="4656" marR="4656" marT="4656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1.728</a:t>
                      </a:r>
                    </a:p>
                  </a:txBody>
                  <a:tcPr marL="4656" marR="4656" marT="4656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1.526</a:t>
                      </a:r>
                    </a:p>
                  </a:txBody>
                  <a:tcPr marL="4656" marR="4656" marT="4656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1.644</a:t>
                      </a:r>
                    </a:p>
                  </a:txBody>
                  <a:tcPr marL="4656" marR="4656" marT="4656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1.590</a:t>
                      </a:r>
                    </a:p>
                  </a:txBody>
                  <a:tcPr marL="4656" marR="4656" marT="4656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1.760</a:t>
                      </a:r>
                    </a:p>
                  </a:txBody>
                  <a:tcPr marL="4656" marR="4656" marT="4656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1.680</a:t>
                      </a:r>
                    </a:p>
                  </a:txBody>
                  <a:tcPr marL="4656" marR="4656" marT="4656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SOUTH PUNJAB</a:t>
                      </a:r>
                    </a:p>
                  </a:txBody>
                  <a:tcPr marL="4656" marR="4656" marT="4656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4.439</a:t>
                      </a:r>
                    </a:p>
                  </a:txBody>
                  <a:tcPr marL="4656" marR="4656" marT="4656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5.066</a:t>
                      </a:r>
                    </a:p>
                  </a:txBody>
                  <a:tcPr marL="4656" marR="4656" marT="4656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4.706</a:t>
                      </a:r>
                    </a:p>
                  </a:txBody>
                  <a:tcPr marL="4656" marR="4656" marT="4656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4.549</a:t>
                      </a:r>
                    </a:p>
                  </a:txBody>
                  <a:tcPr marL="4656" marR="4656" marT="4656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4.770</a:t>
                      </a:r>
                    </a:p>
                  </a:txBody>
                  <a:tcPr marL="4656" marR="4656" marT="4656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4.608</a:t>
                      </a:r>
                    </a:p>
                  </a:txBody>
                  <a:tcPr marL="4656" marR="4656" marT="4656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3.841</a:t>
                      </a:r>
                    </a:p>
                  </a:txBody>
                  <a:tcPr marL="4656" marR="4656" marT="4656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4.427</a:t>
                      </a:r>
                    </a:p>
                  </a:txBody>
                  <a:tcPr marL="4656" marR="4656" marT="4656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4.167</a:t>
                      </a:r>
                    </a:p>
                  </a:txBody>
                  <a:tcPr marL="4656" marR="4656" marT="4656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4.199</a:t>
                      </a:r>
                    </a:p>
                  </a:txBody>
                  <a:tcPr marL="4656" marR="4656" marT="4656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3.579</a:t>
                      </a:r>
                    </a:p>
                  </a:txBody>
                  <a:tcPr marL="4656" marR="4656" marT="4656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86186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/>
          <p:cNvSpPr txBox="1">
            <a:spLocks/>
          </p:cNvSpPr>
          <p:nvPr/>
        </p:nvSpPr>
        <p:spPr>
          <a:xfrm>
            <a:off x="533400" y="228600"/>
            <a:ext cx="8077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900" b="1" i="0" u="none" strike="noStrike" kern="1200" cap="all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COTTON AREA DIVISION-WISE  IN South Punjab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Area in ‘Millions’ Acres (Chart-20Y) </a:t>
            </a:r>
            <a:endParaRPr kumimoji="0" lang="en-US" sz="25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4" name="Chart 3"/>
          <p:cNvGraphicFramePr/>
          <p:nvPr/>
        </p:nvGraphicFramePr>
        <p:xfrm>
          <a:off x="228600" y="1219200"/>
          <a:ext cx="8686800" cy="541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4486237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/>
          <p:cNvSpPr txBox="1">
            <a:spLocks/>
          </p:cNvSpPr>
          <p:nvPr/>
        </p:nvSpPr>
        <p:spPr>
          <a:xfrm>
            <a:off x="381000" y="2286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679700" algn="l"/>
              </a:tabLst>
              <a:defRPr/>
            </a:pPr>
            <a:r>
              <a:rPr kumimoji="0" lang="en-US" sz="3200" b="1" i="0" u="none" strike="noStrike" kern="1200" cap="all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COTTON PRODUCTION DIVISION-WISE IN South Punjab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679700" algn="l"/>
              </a:tabLst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</a:t>
            </a:r>
            <a:r>
              <a:rPr kumimoji="0" lang="en-US" sz="2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rod: in ‘Millions’ Bales (Slide-1)</a:t>
            </a:r>
            <a:endParaRPr kumimoji="0" lang="en-US" sz="2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28605" y="1447800"/>
          <a:ext cx="8686794" cy="4800598"/>
        </p:xfrm>
        <a:graphic>
          <a:graphicData uri="http://schemas.openxmlformats.org/drawingml/2006/table">
            <a:tbl>
              <a:tblPr/>
              <a:tblGrid>
                <a:gridCol w="191662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7701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7701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67701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67701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677017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677017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677017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677017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677017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677017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</a:tblGrid>
              <a:tr h="96653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Cotton Production in 'Millions' Bales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2000-01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2001-02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2002-03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2003-04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2004-05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2005-06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2006-07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2007-08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2008-09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2009-10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95851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MULTAN DIV.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3.018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2.848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2.794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2.959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3.943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3.964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3.638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3.034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2.751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2.838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95851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D.G.KHAN DIV.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1.792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1.865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1.724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1.751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2.355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2.109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2.085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1.927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1.415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1.598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95851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BAHAWALPUR DIV.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2.924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2.672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2.588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2.444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3.945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3.402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3.665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3.127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3.324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3.010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95851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SOUTH PUNJAB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7.733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7.385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7.107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7.154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10.243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9.475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9.388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8.088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7.491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7.446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608617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/>
          <p:cNvSpPr txBox="1">
            <a:spLocks/>
          </p:cNvSpPr>
          <p:nvPr/>
        </p:nvSpPr>
        <p:spPr>
          <a:xfrm>
            <a:off x="228600" y="228600"/>
            <a:ext cx="8686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679700" algn="l"/>
              </a:tabLst>
              <a:defRPr/>
            </a:pPr>
            <a:r>
              <a:rPr kumimoji="0" lang="en-US" sz="4700" b="1" i="0" u="none" strike="noStrike" kern="1200" cap="all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COTTON PRODUCTION DIVISION-WISE IN South Punjab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679700" algn="l"/>
              </a:tabLst>
              <a:defRPr/>
            </a:pPr>
            <a:r>
              <a:rPr kumimoji="0" lang="en-US" sz="47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rod: in ‘Millions’ Bales (Slide-2)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6200" y="1523999"/>
          <a:ext cx="8959228" cy="4936055"/>
        </p:xfrm>
        <a:graphic>
          <a:graphicData uri="http://schemas.openxmlformats.org/drawingml/2006/table">
            <a:tbl>
              <a:tblPr/>
              <a:tblGrid>
                <a:gridCol w="16764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60960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60960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609600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685800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685800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685800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609600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  <a:gridCol w="805828">
                  <a:extLst>
                    <a:ext uri="{9D8B030D-6E8A-4147-A177-3AD203B41FA5}">
                      <a16:colId xmlns="" xmlns:a16="http://schemas.microsoft.com/office/drawing/2014/main" val="20011"/>
                    </a:ext>
                  </a:extLst>
                </a:gridCol>
              </a:tblGrid>
              <a:tr h="86016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Cotton Production in 'Millions' Bales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2010-11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2011-12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2012-13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2013-14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2014-15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2015-16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2016-17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2017-18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2018-19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2019-20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2020-21</a:t>
                      </a:r>
                    </a:p>
                  </a:txBody>
                  <a:tcPr marL="5019" marR="5019" marT="50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0415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MULTAN DIV.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2.865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4.005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3.567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3.340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3.411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1.703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2.112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2.886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2.359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1.854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1.302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00415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D.G.KHAN DIV.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0.894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1.675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1.382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1.471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1.974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1.340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1.435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1.810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1.505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1.219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9.054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00415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BAHAWALPUR DIV.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2.904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3.729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3.172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3.148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3.440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2.459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2.659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2.603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2.353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2.641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2.392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00415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SOUTH PUNJAB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6.663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9.409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8.121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7.958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8.825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5.502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6.206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7.298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6.216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5.714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4.601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608617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tabLst>
                <a:tab pos="2679700" algn="l"/>
              </a:tabLst>
              <a:defRPr/>
            </a:pPr>
            <a:r>
              <a:rPr lang="en-US" sz="2000" b="1" cap="all" dirty="0"/>
              <a:t>COTTON PRODUCTION DIVISION-WISE IN South Punjab</a:t>
            </a:r>
            <a:br>
              <a:rPr lang="en-US" sz="2000" b="1" cap="all" dirty="0"/>
            </a:br>
            <a:r>
              <a:rPr lang="en-US" sz="2000" b="1" dirty="0"/>
              <a:t>P</a:t>
            </a:r>
            <a:r>
              <a:rPr lang="en-US" sz="2000" b="1" dirty="0">
                <a:solidFill>
                  <a:srgbClr val="000000"/>
                </a:solidFill>
                <a:latin typeface="Times New Roman"/>
              </a:rPr>
              <a:t>rod: in ‘Millions’ Bales (Slide-2)</a:t>
            </a:r>
            <a:endParaRPr lang="en-US" sz="2000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/>
          <p:cNvSpPr txBox="1">
            <a:spLocks/>
          </p:cNvSpPr>
          <p:nvPr/>
        </p:nvSpPr>
        <p:spPr>
          <a:xfrm>
            <a:off x="457200" y="2286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941513" algn="l"/>
              </a:tabLst>
              <a:defRPr/>
            </a:pPr>
            <a:r>
              <a:rPr kumimoji="0" lang="en-US" sz="2900" b="1" i="0" u="none" strike="noStrike" kern="1200" cap="all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COTTON Av.yield DIVISION-WISE</a:t>
            </a:r>
            <a:r>
              <a:rPr kumimoji="0" lang="en-US" sz="2900" b="1" i="0" u="none" strike="noStrike" kern="1200" cap="all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IN</a:t>
            </a:r>
            <a:r>
              <a:rPr kumimoji="0" lang="en-US" sz="2900" b="1" i="0" u="none" strike="noStrike" kern="1200" cap="all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South Punjab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941513" algn="l"/>
              </a:tabLst>
              <a:defRPr/>
            </a:pPr>
            <a:r>
              <a:rPr kumimoji="0" lang="en-US" sz="29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</a:t>
            </a:r>
            <a: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Av.yield</a:t>
            </a:r>
            <a:r>
              <a:rPr kumimoji="0" lang="en-US" sz="25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 in</a:t>
            </a:r>
            <a: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 mds/acre (Slide-1)</a:t>
            </a:r>
            <a:endParaRPr kumimoji="0" lang="en-US" sz="25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81002" y="1371597"/>
          <a:ext cx="8381997" cy="5105402"/>
        </p:xfrm>
        <a:graphic>
          <a:graphicData uri="http://schemas.openxmlformats.org/drawingml/2006/table">
            <a:tbl>
              <a:tblPr/>
              <a:tblGrid>
                <a:gridCol w="184937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5326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5326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65326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653262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653262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653262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653262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653262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653262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653262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</a:tblGrid>
              <a:tr h="102790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Cotton Average Yield In Mds/Acre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2000-01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2001-02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2002-03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2003-04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2004-05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2005-06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2006-07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2007-08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2008-09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2009-10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1937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MULTAN DIV.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20.93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19.35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20.84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20.05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26.10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24.51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22.26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19.18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20.10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19.22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01937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D.G.KHAN DIV.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20.55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20.48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20.77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18.99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24.65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22.72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21.99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20.88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16.65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17.90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01937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BAHAWALPUR DIV.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20.82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18.06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19.03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17.19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27.22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21.83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23.84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20.57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23.24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19.82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01937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South  PUNJAB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20.80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19.12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20.13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18.73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26.16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24.54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24.22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21.36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21.82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20.36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608617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/>
          <p:cNvSpPr txBox="1">
            <a:spLocks/>
          </p:cNvSpPr>
          <p:nvPr/>
        </p:nvSpPr>
        <p:spPr>
          <a:xfrm>
            <a:off x="457200" y="2286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941513" algn="l"/>
              </a:tabLst>
              <a:defRPr/>
            </a:pPr>
            <a:r>
              <a:rPr kumimoji="0" lang="en-US" sz="3400" b="1" i="0" u="none" strike="noStrike" kern="1200" cap="all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COTTON Av.yield DIVISION-WISE</a:t>
            </a:r>
            <a:r>
              <a:rPr kumimoji="0" lang="en-US" sz="3400" b="1" i="0" u="none" strike="noStrike" kern="1200" cap="all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IN</a:t>
            </a:r>
            <a:r>
              <a:rPr kumimoji="0" lang="en-US" sz="3400" b="1" i="0" u="none" strike="noStrike" kern="1200" cap="all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South Punjab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941513" algn="l"/>
              </a:tabLst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Av.yield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 in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 mds/acre (Slide-2)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28602" y="1219199"/>
          <a:ext cx="8841298" cy="5362571"/>
        </p:xfrm>
        <a:graphic>
          <a:graphicData uri="http://schemas.openxmlformats.org/drawingml/2006/table">
            <a:tbl>
              <a:tblPr/>
              <a:tblGrid>
                <a:gridCol w="129539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6858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664456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593969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593969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593969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668215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697522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838200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  <a:gridCol w="914400">
                  <a:extLst>
                    <a:ext uri="{9D8B030D-6E8A-4147-A177-3AD203B41FA5}">
                      <a16:colId xmlns="" xmlns:a16="http://schemas.microsoft.com/office/drawing/2014/main" val="20011"/>
                    </a:ext>
                  </a:extLst>
                </a:gridCol>
              </a:tblGrid>
              <a:tr h="104324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Cotton Average Yield In Mds/Acre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2010-11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2011-12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2012-13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2013-14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2014-15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2015-16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2016-17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2017-18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2018-19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2019-20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2020-21</a:t>
                      </a:r>
                    </a:p>
                  </a:txBody>
                  <a:tcPr marL="5019" marR="5019" marT="50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3458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MULTAN DIV.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18.90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25.13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23.68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23.26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23.85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12.01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19.98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21.09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19.68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16.80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15.85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03458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D.G.KHAN DIV.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17.76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19.76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18.11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19.54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22.91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16.32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19.31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22.75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18.68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15.44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13.83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03458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BAHAWALPUR DIV.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20.27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24.90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22.82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23.33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24.27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18.30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22.41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20.36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19.03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19.29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18.31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03458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South  PUNJAB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20.52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25.39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23.59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23.91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25.29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16.32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22.09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22.54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20.39</a:t>
                      </a:r>
                    </a:p>
                  </a:txBody>
                  <a:tcPr marL="5019" marR="5019" marT="50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17.50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16.53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608617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tabLst>
                <a:tab pos="1941513" algn="l"/>
              </a:tabLst>
              <a:defRPr/>
            </a:pPr>
            <a:r>
              <a:rPr lang="en-US" sz="2000" b="1" cap="all" dirty="0"/>
              <a:t>COTTON </a:t>
            </a:r>
            <a:r>
              <a:rPr lang="en-US" sz="2000" b="1" cap="all" dirty="0" err="1"/>
              <a:t>Av.yield</a:t>
            </a:r>
            <a:r>
              <a:rPr lang="en-US" sz="2000" b="1" cap="all" dirty="0"/>
              <a:t> DIVISION-WISE IN South Punjab</a:t>
            </a:r>
            <a:br>
              <a:rPr lang="en-US" sz="2000" b="1" cap="all" dirty="0"/>
            </a:br>
            <a:r>
              <a:rPr lang="en-US" sz="2000" b="1" dirty="0" err="1">
                <a:solidFill>
                  <a:srgbClr val="000000"/>
                </a:solidFill>
                <a:latin typeface="Times New Roman"/>
              </a:rPr>
              <a:t>Av.yield</a:t>
            </a:r>
            <a:r>
              <a:rPr lang="en-US" sz="2000" b="1" dirty="0">
                <a:solidFill>
                  <a:srgbClr val="000000"/>
                </a:solidFill>
                <a:latin typeface="Times New Roman"/>
              </a:rPr>
              <a:t> in </a:t>
            </a:r>
            <a:r>
              <a:rPr lang="en-US" sz="2000" b="1" dirty="0" err="1">
                <a:solidFill>
                  <a:srgbClr val="000000"/>
                </a:solidFill>
                <a:latin typeface="Times New Roman"/>
              </a:rPr>
              <a:t>mds</a:t>
            </a:r>
            <a:r>
              <a:rPr lang="en-US" sz="2000" b="1" dirty="0">
                <a:solidFill>
                  <a:srgbClr val="000000"/>
                </a:solidFill>
                <a:latin typeface="Times New Roman"/>
              </a:rPr>
              <a:t>/acre (Slide-2)</a:t>
            </a:r>
            <a:r>
              <a:rPr lang="en-US" sz="2000" dirty="0"/>
              <a:t/>
            </a:r>
            <a:br>
              <a:rPr lang="en-US" sz="2000" dirty="0"/>
            </a:br>
            <a:endParaRPr lang="en-US" sz="20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3"/>
          <p:cNvSpPr txBox="1">
            <a:spLocks/>
          </p:cNvSpPr>
          <p:nvPr/>
        </p:nvSpPr>
        <p:spPr>
          <a:xfrm>
            <a:off x="381000" y="228600"/>
            <a:ext cx="8382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all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RICE AREA DIVISION-WISE IN South Punjab </a:t>
            </a:r>
            <a:r>
              <a:rPr kumimoji="0" lang="en-US" sz="2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Area in ‘Millions’ Acres (Slide-1)</a:t>
            </a:r>
            <a:endParaRPr kumimoji="0" lang="en-US" sz="2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381005" y="1371598"/>
          <a:ext cx="8305794" cy="5105400"/>
        </p:xfrm>
        <a:graphic>
          <a:graphicData uri="http://schemas.openxmlformats.org/drawingml/2006/table">
            <a:tbl>
              <a:tblPr/>
              <a:tblGrid>
                <a:gridCol w="153554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7702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7702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67702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677025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677025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677025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677025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677025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677025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677025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</a:tblGrid>
              <a:tr h="125495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Rice Area In 'Millions' Acres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2000-01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2001-02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2002-03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2003-04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2004-05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2005-06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2006-07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2007-08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2008-09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2009-10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9843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MULTAN DIV.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0.111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0.091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0.114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0.141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0.135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0.136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0.129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0.142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0.201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0.19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04104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D.G.KHAN DIV.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0.146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0.122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0.13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0.142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0.134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0.138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0.129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0.147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0.182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0.224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01252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BAHAWALPUR DIV.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0.198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0.132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0.145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0.179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0.186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0.192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0.201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0.195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0.249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0.248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89843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SOUTH PUNJAB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0.455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0.345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0.389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0.462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0.455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0.466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0.459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0.484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0.632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0.662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5044559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/>
          <p:cNvSpPr txBox="1">
            <a:spLocks/>
          </p:cNvSpPr>
          <p:nvPr/>
        </p:nvSpPr>
        <p:spPr>
          <a:xfrm>
            <a:off x="533400" y="228600"/>
            <a:ext cx="8077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all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RICE AREA DIVISION-WISE IN South Punjab </a:t>
            </a:r>
            <a:r>
              <a:rPr kumimoji="0" lang="en-US" sz="2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Area in ‘Millions’ Acres (Slide-2)</a:t>
            </a:r>
            <a:endParaRPr kumimoji="0" lang="en-US" sz="2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57203" y="1447800"/>
          <a:ext cx="8305797" cy="4959194"/>
        </p:xfrm>
        <a:graphic>
          <a:graphicData uri="http://schemas.openxmlformats.org/drawingml/2006/table">
            <a:tbl>
              <a:tblPr/>
              <a:tblGrid>
                <a:gridCol w="99059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60960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68580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685800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609600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685800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609600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685800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  <a:gridCol w="914400">
                  <a:extLst>
                    <a:ext uri="{9D8B030D-6E8A-4147-A177-3AD203B41FA5}">
                      <a16:colId xmlns="" xmlns:a16="http://schemas.microsoft.com/office/drawing/2014/main" val="20011"/>
                    </a:ext>
                  </a:extLst>
                </a:gridCol>
              </a:tblGrid>
              <a:tr h="121749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Rice Area In 'Millions' Acres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2010-11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2011-12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2012-13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2013-14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2014-15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2015-16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2016-17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2017-18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2018-19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2019-20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2020-21</a:t>
                      </a:r>
                    </a:p>
                  </a:txBody>
                  <a:tcPr marL="4491" marR="4491" marT="449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7161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MULTAN DIV.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0.166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0.143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0.132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0.173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0.194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0.178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0.237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0.246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0.278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0.360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0.387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00997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D.G.KHAN DIV.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0.131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0.153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0.136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0.160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0.238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0.233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0.226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0.222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0.219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0.266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0.396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98229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BAHAWALPUR DIV.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0.227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0.170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0.170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0.224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0.254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0.279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0.268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0.259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0.278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0.314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0.401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87161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SOUTH PUNJAB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0.524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0.466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0.438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0.557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0.686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0.690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0.731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0.727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0.775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0.940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1.184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892041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en-US" sz="2200" b="1" cap="all" dirty="0"/>
              <a:t>RICE AREA DIVISION-WISE IN South Punjab </a:t>
            </a:r>
            <a:r>
              <a:rPr lang="en-US" sz="2200" b="1" dirty="0">
                <a:solidFill>
                  <a:srgbClr val="000000"/>
                </a:solidFill>
                <a:latin typeface="Times New Roman"/>
              </a:rPr>
              <a:t>Area in ‘Millions’ Acres (Slide-2</a:t>
            </a:r>
            <a:r>
              <a:rPr lang="en-US" sz="4000" b="1" dirty="0">
                <a:solidFill>
                  <a:srgbClr val="000000"/>
                </a:solidFill>
                <a:latin typeface="Times New Roman"/>
              </a:rPr>
              <a:t>)</a:t>
            </a:r>
            <a:endParaRPr lang="en-US" sz="40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/>
          <p:cNvSpPr txBox="1">
            <a:spLocks/>
          </p:cNvSpPr>
          <p:nvPr/>
        </p:nvSpPr>
        <p:spPr>
          <a:xfrm>
            <a:off x="381000" y="228600"/>
            <a:ext cx="8534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cap="all" dirty="0">
                <a:latin typeface="+mj-lt"/>
                <a:ea typeface="+mj-ea"/>
                <a:cs typeface="+mj-cs"/>
              </a:rPr>
              <a:t>RICE</a:t>
            </a:r>
            <a:r>
              <a:rPr kumimoji="0" lang="en-US" sz="2800" b="1" i="0" u="none" strike="noStrike" kern="1200" cap="all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PRODUCTION DIVISION-WISE IN South Punjab </a:t>
            </a:r>
            <a: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Prod: in ‘Millions’ Tonnes (Slide-1)</a:t>
            </a:r>
            <a:endParaRPr kumimoji="0" lang="en-US" sz="25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380995" y="1447800"/>
          <a:ext cx="8305802" cy="5005983"/>
        </p:xfrm>
        <a:graphic>
          <a:graphicData uri="http://schemas.openxmlformats.org/drawingml/2006/table">
            <a:tbl>
              <a:tblPr/>
              <a:tblGrid>
                <a:gridCol w="153554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7702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7702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67702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677026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677026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677026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677026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677026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677026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677026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</a:tblGrid>
              <a:tr h="117070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Rice Production In 'Millions' Tonnes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2000-01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2001-02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2002-03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2003-04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2004-05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2005-06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2006-07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2007-08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2008-09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2009-10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94557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MULTAN DIV.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0.0675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0.0492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0.0732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0.0876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0.0897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0.0898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0.0859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0.104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0.1464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0.122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94557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D.G.KHAN DIV.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0.1091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0.088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0.0934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0.113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0.1037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0.1181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0.0997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0.1249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0.1559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0.1884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94557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BAHAWALPUR DIV.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0.1128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0.0673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0.091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0.1124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0.1188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0.1322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0.1489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0.1383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0.1836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0.194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94557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SOUTH PUNJAB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0.2894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0.2045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0.2576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0.3129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0.3122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0.3401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0.3344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0.3672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0.486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0.5044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650521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/>
          <p:cNvSpPr txBox="1">
            <a:spLocks/>
          </p:cNvSpPr>
          <p:nvPr/>
        </p:nvSpPr>
        <p:spPr>
          <a:xfrm>
            <a:off x="457200" y="228600"/>
            <a:ext cx="8458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cap="all" dirty="0">
                <a:latin typeface="+mj-lt"/>
                <a:ea typeface="+mj-ea"/>
                <a:cs typeface="+mj-cs"/>
              </a:rPr>
              <a:t>RICE</a:t>
            </a:r>
            <a:r>
              <a:rPr kumimoji="0" lang="en-US" sz="4000" b="1" i="0" u="none" strike="noStrike" kern="1200" cap="all" spc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PRODUCTION DIVISION-WISE IN South Punjab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all" spc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Prod: in ‘Millions’ Tonnes (Slide-2)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28601" y="1295401"/>
          <a:ext cx="8686796" cy="5029199"/>
        </p:xfrm>
        <a:graphic>
          <a:graphicData uri="http://schemas.openxmlformats.org/drawingml/2006/table">
            <a:tbl>
              <a:tblPr/>
              <a:tblGrid>
                <a:gridCol w="10020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8668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8668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68668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686681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626761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729248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656323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656323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656323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656323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  <a:gridCol w="956771">
                  <a:extLst>
                    <a:ext uri="{9D8B030D-6E8A-4147-A177-3AD203B41FA5}">
                      <a16:colId xmlns="" xmlns:a16="http://schemas.microsoft.com/office/drawing/2014/main" val="20011"/>
                    </a:ext>
                  </a:extLst>
                </a:gridCol>
              </a:tblGrid>
              <a:tr h="118871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Rice Production In 'Millions' Tonnes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2010-11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2011-12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2012-13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2013-14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2014-15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2015-16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2016-17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2017-18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2018-19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2019-20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2020-21</a:t>
                      </a:r>
                    </a:p>
                  </a:txBody>
                  <a:tcPr marL="4491" marR="4491" marT="449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MULTAN DIV.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0.1147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0.0999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0.0984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0.1242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0.1587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0.1372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0.1853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0.2061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0.2511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0.2512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0.3407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D.G.KHAN DIV.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0.1024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0.1243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0.1114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0.1352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0.1926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0.1878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0.1956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0.1881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0.2021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0.2133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0.3504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BAHAWALPUR DIV.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0.1723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0.1337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0.1414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0.1801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0.2102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0.2203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0.2123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0.2191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0.2448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0.2657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0.3723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SOUTH PUNJAB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0.3894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0.358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0.3512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0.4395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0.5615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0.5453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0.5933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0.6133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0.698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0.7302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1.0636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650521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792162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en-US" sz="2000" b="1" cap="all" dirty="0"/>
              <a:t>RICE PRODUCTION DIVISION-WISE IN South Punjab</a:t>
            </a:r>
            <a:br>
              <a:rPr lang="en-US" sz="2000" b="1" cap="all" dirty="0"/>
            </a:br>
            <a:r>
              <a:rPr lang="en-US" sz="2000" b="1" cap="all" dirty="0"/>
              <a:t> </a:t>
            </a:r>
            <a:r>
              <a:rPr lang="en-US" sz="2000" b="1" dirty="0">
                <a:solidFill>
                  <a:srgbClr val="000000"/>
                </a:solidFill>
                <a:latin typeface="Times New Roman"/>
              </a:rPr>
              <a:t>Prod: in ‘Millions’ </a:t>
            </a:r>
            <a:r>
              <a:rPr lang="en-US" sz="2000" b="1" dirty="0" err="1">
                <a:solidFill>
                  <a:srgbClr val="000000"/>
                </a:solidFill>
                <a:latin typeface="Times New Roman"/>
              </a:rPr>
              <a:t>Tonnes</a:t>
            </a:r>
            <a:r>
              <a:rPr lang="en-US" sz="2000" b="1" dirty="0">
                <a:solidFill>
                  <a:srgbClr val="000000"/>
                </a:solidFill>
                <a:latin typeface="Times New Roman"/>
              </a:rPr>
              <a:t> (Slide-2)</a:t>
            </a:r>
            <a:r>
              <a:rPr lang="en-US" sz="2000" dirty="0"/>
              <a:t/>
            </a:r>
            <a:br>
              <a:rPr lang="en-US" sz="2000" dirty="0"/>
            </a:br>
            <a:endParaRPr lang="en-US" sz="20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/>
          <p:cNvSpPr txBox="1">
            <a:spLocks/>
          </p:cNvSpPr>
          <p:nvPr/>
        </p:nvSpPr>
        <p:spPr>
          <a:xfrm>
            <a:off x="381000" y="228600"/>
            <a:ext cx="8534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100" b="1" i="0" u="none" strike="noStrike" kern="1200" cap="all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RICE Av.yield DIVISION-WISE IN South Punjab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1" i="0" u="none" strike="noStrike" kern="1200" cap="all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Av.yield</a:t>
            </a:r>
            <a:r>
              <a:rPr kumimoji="0" lang="en-US" sz="25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 in</a:t>
            </a:r>
            <a: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 mds/acre (Slide-1)</a:t>
            </a:r>
            <a:endParaRPr kumimoji="0" lang="en-US" sz="25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28600" y="1447801"/>
          <a:ext cx="8686799" cy="5029196"/>
        </p:xfrm>
        <a:graphic>
          <a:graphicData uri="http://schemas.openxmlformats.org/drawingml/2006/table">
            <a:tbl>
              <a:tblPr/>
              <a:tblGrid>
                <a:gridCol w="160597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0808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0808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0808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708082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708082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708082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708082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708082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708082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708082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</a:tblGrid>
              <a:tr h="12118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Rice Average Yield In Mds/Acre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2000-01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2001-02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2002-03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2003-04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2004-05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2005-06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2006-07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2007-08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2008-09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2009-10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95433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MULTAN DIV.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16.3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14.5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17.21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16.64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17.8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17.7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17.83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19.62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19.52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17.2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95433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D.G.KHAN DIV.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20.02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19.33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19.24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21.32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20.72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22.93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20.7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22.76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22.95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22.53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95433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BAHAWALPUR DIV.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15.26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13.66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16.81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16.82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17.12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18.44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19.84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19.01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19.76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20.96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95433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SOUTH PUNJAB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17.04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15.88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17.74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18.15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18.38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19.55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19.52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20.32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20.6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20.41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650521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/>
          <p:cNvSpPr txBox="1">
            <a:spLocks/>
          </p:cNvSpPr>
          <p:nvPr/>
        </p:nvSpPr>
        <p:spPr>
          <a:xfrm>
            <a:off x="457200" y="228600"/>
            <a:ext cx="8458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00" b="1" i="0" u="none" strike="noStrike" kern="1200" cap="all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RICE Av.yield DIVISION-WISE IN South Punjab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900" b="1" i="0" u="none" strike="noStrike" kern="1200" cap="all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2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Av.yield</a:t>
            </a:r>
            <a:r>
              <a:rPr kumimoji="0" lang="en-US" sz="29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 in</a:t>
            </a:r>
            <a:r>
              <a:rPr kumimoji="0" lang="en-US" sz="2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 mds/acre (Slide-2)</a:t>
            </a:r>
            <a:endParaRPr kumimoji="0" lang="en-US" sz="2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52392" y="1295399"/>
          <a:ext cx="8536311" cy="5257802"/>
        </p:xfrm>
        <a:graphic>
          <a:graphicData uri="http://schemas.openxmlformats.org/drawingml/2006/table">
            <a:tbl>
              <a:tblPr/>
              <a:tblGrid>
                <a:gridCol w="137160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3605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5934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60960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53340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838200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685800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685800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685800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533400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  <a:gridCol w="687703">
                  <a:extLst>
                    <a:ext uri="{9D8B030D-6E8A-4147-A177-3AD203B41FA5}">
                      <a16:colId xmlns="" xmlns:a16="http://schemas.microsoft.com/office/drawing/2014/main" val="20011"/>
                    </a:ext>
                  </a:extLst>
                </a:gridCol>
              </a:tblGrid>
              <a:tr h="126693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Rice Average Yield In Mds/Acre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2010-11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2011-12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2012-13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2013-14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2014-15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2015-16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2016-17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2017-18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2018-19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2019-20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2020-21</a:t>
                      </a:r>
                    </a:p>
                  </a:txBody>
                  <a:tcPr marL="4491" marR="4491" marT="449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99771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MULTAN DIV.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18.51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18.72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19.98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19.24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21.91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20.65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20.95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22.44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24.2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18.69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23.6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99771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D.G.KHAN DIV.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20.95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21.77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21.94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22.65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21.68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21.59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23.19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22.7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24.72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21.48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23.71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99771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BAHAWALPUR DIV.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20.33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21.07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22.29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21.54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22.18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21.16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21.23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22.67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23.59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22.67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24.87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99771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SOUTH PUNJAB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19.91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20.58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21.48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21.14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21.93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21.17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21.74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22.6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24.13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20.81</a:t>
                      </a:r>
                    </a:p>
                  </a:txBody>
                  <a:tcPr marL="4491" marR="4491" marT="44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24.06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650521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27038"/>
            <a:ext cx="8229600" cy="715962"/>
          </a:xfrm>
        </p:spPr>
        <p:txBody>
          <a:bodyPr>
            <a:normAutofit fontScale="90000"/>
          </a:bodyPr>
          <a:lstStyle/>
          <a:p>
            <a:pPr lvl="0">
              <a:defRPr/>
            </a:pPr>
            <a:r>
              <a:rPr lang="en-US" sz="2200" b="1" cap="all" dirty="0"/>
              <a:t>RICE </a:t>
            </a:r>
            <a:r>
              <a:rPr lang="en-US" sz="2200" b="1" cap="all" dirty="0" err="1"/>
              <a:t>Av.yield</a:t>
            </a:r>
            <a:r>
              <a:rPr lang="en-US" sz="2200" b="1" cap="all" dirty="0"/>
              <a:t> DIVISION-WISE IN South Punjab</a:t>
            </a:r>
            <a:br>
              <a:rPr lang="en-US" sz="2200" b="1" cap="all" dirty="0"/>
            </a:br>
            <a:r>
              <a:rPr lang="en-US" sz="2200" b="1" cap="all" dirty="0"/>
              <a:t> </a:t>
            </a:r>
            <a:r>
              <a:rPr lang="en-US" sz="2200" b="1" dirty="0" err="1">
                <a:solidFill>
                  <a:srgbClr val="000000"/>
                </a:solidFill>
                <a:latin typeface="Times New Roman"/>
              </a:rPr>
              <a:t>Av.yield</a:t>
            </a:r>
            <a:r>
              <a:rPr lang="en-US" sz="2200" b="1" dirty="0">
                <a:solidFill>
                  <a:srgbClr val="000000"/>
                </a:solidFill>
                <a:latin typeface="Times New Roman"/>
              </a:rPr>
              <a:t> in </a:t>
            </a:r>
            <a:r>
              <a:rPr lang="en-US" sz="2200" b="1" dirty="0" err="1">
                <a:solidFill>
                  <a:srgbClr val="000000"/>
                </a:solidFill>
                <a:latin typeface="Times New Roman"/>
              </a:rPr>
              <a:t>mds</a:t>
            </a:r>
            <a:r>
              <a:rPr lang="en-US" sz="2200" b="1" dirty="0">
                <a:solidFill>
                  <a:srgbClr val="000000"/>
                </a:solidFill>
                <a:latin typeface="Times New Roman"/>
              </a:rPr>
              <a:t>/acre (Slide-2)</a:t>
            </a:r>
            <a:r>
              <a:rPr lang="en-US" sz="3600" dirty="0"/>
              <a:t/>
            </a:r>
            <a:br>
              <a:rPr lang="en-US" sz="3600" dirty="0"/>
            </a:b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066800"/>
          <a:ext cx="8229600" cy="50593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533400" y="228600"/>
            <a:ext cx="8153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cap="all" dirty="0">
                <a:latin typeface="+mj-lt"/>
                <a:ea typeface="+mj-ea"/>
                <a:cs typeface="+mj-cs"/>
              </a:rPr>
              <a:t>SUGARCANE</a:t>
            </a:r>
            <a:r>
              <a:rPr kumimoji="0" lang="en-US" sz="4000" b="1" i="0" u="none" strike="noStrike" kern="1200" cap="all" spc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AREA DIVISION-WISE IN South Punjab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Area in ‘Millions’ Acres (Slide-1)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228599" y="1219200"/>
          <a:ext cx="8763001" cy="5181600"/>
        </p:xfrm>
        <a:graphic>
          <a:graphicData uri="http://schemas.openxmlformats.org/drawingml/2006/table">
            <a:tbl>
              <a:tblPr/>
              <a:tblGrid>
                <a:gridCol w="192395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8390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8390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68390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683905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683905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683905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683905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683905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683905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683905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</a:tblGrid>
              <a:tr h="10363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Sugarcane Area in 'Millions' Acres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2000-01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2001-02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2002-03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2003-04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2004-05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2005-06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2006-07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2007-08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2008-09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2009-10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363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MULTAN DIV.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0.069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0.069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0.081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0.080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0.073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0.063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0.087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0.122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0.068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0.067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0363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D.G.KHAN DIV.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0.088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0.095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0.121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0.133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0.127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0.122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0.134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0.200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0.162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0.149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0363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BAHAWALPUR DIV.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0.153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0.149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0.197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0.209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0.206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0.202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0.251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0.321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0.288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0.263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0363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SOUTH PUNJAB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0.310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0.313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0.399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0.422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0.406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0.387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0.472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0.643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0.518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0.479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5112041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609600" y="228600"/>
            <a:ext cx="8077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cap="all" dirty="0">
                <a:latin typeface="+mj-lt"/>
                <a:ea typeface="+mj-ea"/>
                <a:cs typeface="+mj-cs"/>
              </a:rPr>
              <a:t>SUGARCANE</a:t>
            </a:r>
            <a:r>
              <a:rPr kumimoji="0" lang="en-US" sz="4000" b="1" i="0" u="none" strike="noStrike" kern="1200" cap="all" spc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AREA DIVISION-WISE IN South Punjab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Area in ‘Millions’ Acres (Slide-2)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6" name="Chart 5"/>
          <p:cNvGraphicFramePr/>
          <p:nvPr/>
        </p:nvGraphicFramePr>
        <p:xfrm>
          <a:off x="1676400" y="866775"/>
          <a:ext cx="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152397" y="1295400"/>
          <a:ext cx="8763002" cy="5029200"/>
        </p:xfrm>
        <a:graphic>
          <a:graphicData uri="http://schemas.openxmlformats.org/drawingml/2006/table">
            <a:tbl>
              <a:tblPr/>
              <a:tblGrid>
                <a:gridCol w="118624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6636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334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53340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68580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762000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762000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685800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685800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762000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  <a:gridCol w="990599">
                  <a:extLst>
                    <a:ext uri="{9D8B030D-6E8A-4147-A177-3AD203B41FA5}">
                      <a16:colId xmlns="" xmlns:a16="http://schemas.microsoft.com/office/drawing/2014/main" val="20011"/>
                    </a:ext>
                  </a:extLst>
                </a:gridCol>
              </a:tblGrid>
              <a:tr h="10058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Sugarcane Area in 'Millions' Acres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2010-11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2011-12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2012-13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2013-14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2014-15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2015-16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2016-17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2017-18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2018-19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2019-20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2020-21</a:t>
                      </a:r>
                    </a:p>
                  </a:txBody>
                  <a:tcPr marL="5243" marR="5243" marT="524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MULTAN DIV.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0.078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0.079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0.076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0.076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0.070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0.070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0.092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0.090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0.064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0.057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0.076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D.G.KHAN DIV.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0.125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0.183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0.201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0.231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0.232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0.230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0.261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0.301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0.250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0.224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0.301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BAHAWALPUR DIV.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0.310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0.357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0.373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0.418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0.397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0.424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0.485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0.586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0.526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0.448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0.517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SOUTH PUNJAB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0.513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0.619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0.650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0.725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0.699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0.724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0.838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0.977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0.840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0.729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0.894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5112041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3238"/>
            <a:ext cx="8229600" cy="639762"/>
          </a:xfrm>
        </p:spPr>
        <p:txBody>
          <a:bodyPr>
            <a:normAutofit fontScale="90000"/>
          </a:bodyPr>
          <a:lstStyle/>
          <a:p>
            <a:pPr lvl="0">
              <a:defRPr/>
            </a:pPr>
            <a:r>
              <a:rPr lang="en-US" sz="2200" b="1" cap="all" dirty="0"/>
              <a:t>SUGARCANE AREA DIVISION-WISE IN South Punjab</a:t>
            </a:r>
            <a:br>
              <a:rPr lang="en-US" sz="2200" b="1" cap="all" dirty="0"/>
            </a:br>
            <a:r>
              <a:rPr lang="en-US" sz="2200" b="1" dirty="0">
                <a:solidFill>
                  <a:srgbClr val="000000"/>
                </a:solidFill>
                <a:latin typeface="Times New Roman"/>
              </a:rPr>
              <a:t>Area in ‘Millions’ Acres (Slide-2</a:t>
            </a:r>
            <a:r>
              <a:rPr lang="en-US" sz="4000" b="1" dirty="0">
                <a:solidFill>
                  <a:srgbClr val="000000"/>
                </a:solidFill>
                <a:latin typeface="Times New Roman"/>
              </a:rPr>
              <a:t>)</a:t>
            </a:r>
            <a:r>
              <a:rPr lang="en-US" sz="4000" dirty="0"/>
              <a:t/>
            </a:r>
            <a:br>
              <a:rPr lang="en-US" sz="4000" dirty="0"/>
            </a:b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/>
          <p:cNvSpPr txBox="1">
            <a:spLocks/>
          </p:cNvSpPr>
          <p:nvPr/>
        </p:nvSpPr>
        <p:spPr>
          <a:xfrm>
            <a:off x="457200" y="228600"/>
            <a:ext cx="8305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700" b="1" cap="all" dirty="0">
                <a:latin typeface="+mj-lt"/>
                <a:ea typeface="+mj-ea"/>
                <a:cs typeface="+mj-cs"/>
              </a:rPr>
              <a:t>SUGARCANE</a:t>
            </a:r>
            <a:r>
              <a:rPr kumimoji="0" lang="en-US" sz="2700" b="1" i="0" u="none" strike="noStrike" kern="1200" cap="all" spc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PRODUCTION DIVISION-WISE IN South Punjab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Prod: in ‘Millions’ Tonnes (Slide-1)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228599" y="1371600"/>
          <a:ext cx="8686801" cy="5029200"/>
        </p:xfrm>
        <a:graphic>
          <a:graphicData uri="http://schemas.openxmlformats.org/drawingml/2006/table">
            <a:tbl>
              <a:tblPr/>
              <a:tblGrid>
                <a:gridCol w="190722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7795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7795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67795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677958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677958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677958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677958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677958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677958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677958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</a:tblGrid>
              <a:tr h="100584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Sugarcane</a:t>
                      </a:r>
                      <a:r>
                        <a:rPr lang="fr-FR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Production in 'Millions' Tonnes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2000-01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2001-02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2002-03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2003-04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2004-05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2005-06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2006-07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2007-08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2008-09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2009-10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MULTAN DIV.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1.113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1.383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1.834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1.893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1.755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1.214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1.977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2.579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1.387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1.505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D.G.KHAN DIV.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1.376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1.576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2.468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2.765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2.654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2.172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2.898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4.237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3.286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3.465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BAHAWALPUR DIV.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2.503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2.929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4.277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4.949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4.796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4.223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6.202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7.806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6.691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6.611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SOUTH PUNJAB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4.992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5.888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8.579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9.607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9.206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7.609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11.076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14.622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11.364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11.581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152580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/>
          <p:cNvSpPr txBox="1">
            <a:spLocks/>
          </p:cNvSpPr>
          <p:nvPr/>
        </p:nvSpPr>
        <p:spPr>
          <a:xfrm>
            <a:off x="533400" y="228600"/>
            <a:ext cx="8077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cap="all" dirty="0">
                <a:latin typeface="+mj-lt"/>
                <a:ea typeface="+mj-ea"/>
                <a:cs typeface="+mj-cs"/>
              </a:rPr>
              <a:t>SUGARCANE</a:t>
            </a:r>
            <a:r>
              <a:rPr kumimoji="0" lang="en-US" sz="3600" b="1" i="0" u="none" strike="noStrike" kern="1200" cap="all" spc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PRODUCTION DIVISION-WISE IN South Punjab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all" spc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Prod: in ‘Millions’ Tonnes (Slide-2)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6199" y="1371600"/>
          <a:ext cx="8915401" cy="4953000"/>
        </p:xfrm>
        <a:graphic>
          <a:graphicData uri="http://schemas.openxmlformats.org/drawingml/2006/table">
            <a:tbl>
              <a:tblPr/>
              <a:tblGrid>
                <a:gridCol w="114300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68580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68580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685800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685800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609600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609600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685800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  <a:gridCol w="1143000">
                  <a:extLst>
                    <a:ext uri="{9D8B030D-6E8A-4147-A177-3AD203B41FA5}">
                      <a16:colId xmlns="" xmlns:a16="http://schemas.microsoft.com/office/drawing/2014/main" val="20011"/>
                    </a:ext>
                  </a:extLst>
                </a:gridCol>
              </a:tblGrid>
              <a:tr h="99060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Sugarcane</a:t>
                      </a:r>
                      <a:r>
                        <a:rPr lang="fr-FR" sz="1600" b="1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 P</a:t>
                      </a:r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roduction in 'Millions' Tonnes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2010-11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2011-12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2012-13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2013-14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2014-15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2015-16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2016-17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2017-18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2018-19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2019-20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2020-21</a:t>
                      </a:r>
                    </a:p>
                  </a:txBody>
                  <a:tcPr marL="5243" marR="5243" marT="524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9906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MULTAN DIV.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1.823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1.815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1.773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1.715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1.646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1.673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2.269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2.166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1.546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1.457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1.957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9906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D.G.KHAN DIV.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2.859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4.539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4.729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5.855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5.652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6.069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7.741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8.735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7.125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6.646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8.764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9906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BAHAWALPUR DIV.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8.503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9.895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10.703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12.091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11.451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12.652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14.888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17.824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14.474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13.459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15.561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9906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SOUTH PUNJAB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13.184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16.248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17.206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19.661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18.749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20.394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24.898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28.725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23.144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21.561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26.284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152580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3238"/>
            <a:ext cx="8229600" cy="792162"/>
          </a:xfrm>
        </p:spPr>
        <p:txBody>
          <a:bodyPr>
            <a:normAutofit fontScale="90000"/>
          </a:bodyPr>
          <a:lstStyle/>
          <a:p>
            <a:pPr lvl="0">
              <a:defRPr/>
            </a:pPr>
            <a:r>
              <a:rPr lang="en-US" sz="2200" b="1" cap="all" dirty="0"/>
              <a:t>SUGARCANE PRODUCTION DIVISION-WISE IN South Punjab</a:t>
            </a:r>
            <a:br>
              <a:rPr lang="en-US" sz="2200" b="1" cap="all" dirty="0"/>
            </a:br>
            <a:r>
              <a:rPr lang="en-US" sz="2200" b="1" cap="all" dirty="0"/>
              <a:t> </a:t>
            </a:r>
            <a:r>
              <a:rPr lang="en-US" sz="2200" b="1" dirty="0">
                <a:solidFill>
                  <a:srgbClr val="000000"/>
                </a:solidFill>
                <a:latin typeface="Times New Roman"/>
              </a:rPr>
              <a:t>Prod: in ‘Millions’ </a:t>
            </a:r>
            <a:r>
              <a:rPr lang="en-US" sz="2200" b="1" dirty="0" err="1">
                <a:solidFill>
                  <a:srgbClr val="000000"/>
                </a:solidFill>
                <a:latin typeface="Times New Roman"/>
              </a:rPr>
              <a:t>Tonnes</a:t>
            </a:r>
            <a:r>
              <a:rPr lang="en-US" sz="2200" b="1" dirty="0">
                <a:solidFill>
                  <a:srgbClr val="000000"/>
                </a:solidFill>
                <a:latin typeface="Times New Roman"/>
              </a:rPr>
              <a:t> (Slide-2</a:t>
            </a:r>
            <a:r>
              <a:rPr lang="en-US" b="1" dirty="0">
                <a:solidFill>
                  <a:srgbClr val="000000"/>
                </a:solidFill>
                <a:latin typeface="Times New Roman"/>
              </a:rPr>
              <a:t>)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533400" y="2286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900" b="1" cap="all" dirty="0">
                <a:latin typeface="+mj-lt"/>
                <a:ea typeface="+mj-ea"/>
                <a:cs typeface="+mj-cs"/>
              </a:rPr>
              <a:t>SUGARCANE</a:t>
            </a:r>
            <a:r>
              <a:rPr kumimoji="0" lang="en-US" sz="2900" b="1" i="0" u="none" strike="noStrike" kern="1200" cap="all" spc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Av.yield DIVISION-WISE IN South Punjab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1" i="0" u="none" strike="noStrike" kern="1200" cap="all" spc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Av.yield</a:t>
            </a:r>
            <a:r>
              <a:rPr kumimoji="0" lang="en-US" sz="27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 in</a:t>
            </a: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 mds/acre</a:t>
            </a:r>
            <a:r>
              <a:rPr kumimoji="0" lang="en-US" sz="27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 (Slide-1)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228599" y="1295400"/>
          <a:ext cx="8686801" cy="5181600"/>
        </p:xfrm>
        <a:graphic>
          <a:graphicData uri="http://schemas.openxmlformats.org/drawingml/2006/table">
            <a:tbl>
              <a:tblPr/>
              <a:tblGrid>
                <a:gridCol w="190722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7795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7795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67795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677958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677958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677958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677958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677958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677958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677958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</a:tblGrid>
              <a:tr h="10363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Average Yield in Mds/Acre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2000-01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2001-02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2002-03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2003-04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2004-05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2005-06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2006-07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2007-08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2008-09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2009-10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363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MULTAN DIV.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430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537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607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634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644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516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609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566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546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602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0363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D.G.KHAN DIV.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417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444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546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557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560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477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579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568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543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623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0363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BAHAWALPUR DIV.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440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527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582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634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624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560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662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652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622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673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0363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SOUTH PUNJAB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431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504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576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610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607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527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629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609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588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648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457200" y="2286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900" b="1" cap="all" dirty="0">
                <a:latin typeface="+mj-lt"/>
                <a:ea typeface="+mj-ea"/>
                <a:cs typeface="+mj-cs"/>
              </a:rPr>
              <a:t>SUGARCANE</a:t>
            </a:r>
            <a:r>
              <a:rPr kumimoji="0" lang="en-US" sz="2900" b="1" i="0" u="none" strike="noStrike" kern="1200" cap="all" spc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Av.yield DIVISION-WISE IN South Punjab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Av.yield</a:t>
            </a:r>
            <a:r>
              <a:rPr kumimoji="0" lang="en-US" sz="29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 in</a:t>
            </a:r>
            <a:r>
              <a:rPr kumimoji="0" lang="en-US" sz="2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 mds/acre</a:t>
            </a:r>
            <a:r>
              <a:rPr kumimoji="0" lang="en-US" sz="29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 (Slide-2)</a:t>
            </a:r>
            <a:endParaRPr kumimoji="0" lang="en-US" sz="2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228599" y="1295400"/>
          <a:ext cx="8686800" cy="5181600"/>
        </p:xfrm>
        <a:graphic>
          <a:graphicData uri="http://schemas.openxmlformats.org/drawingml/2006/table">
            <a:tbl>
              <a:tblPr/>
              <a:tblGrid>
                <a:gridCol w="103594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6426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6858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68580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68580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685800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609600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685800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685800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685800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  <a:gridCol w="1066799">
                  <a:extLst>
                    <a:ext uri="{9D8B030D-6E8A-4147-A177-3AD203B41FA5}">
                      <a16:colId xmlns="" xmlns:a16="http://schemas.microsoft.com/office/drawing/2014/main" val="20011"/>
                    </a:ext>
                  </a:extLst>
                </a:gridCol>
              </a:tblGrid>
              <a:tr h="10363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Average Yield in Mds/Acre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2010-11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2011-12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2012-13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2013-14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2014-15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2015-16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2016-17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2017-18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2018-19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2019-20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2020-21</a:t>
                      </a:r>
                    </a:p>
                  </a:txBody>
                  <a:tcPr marL="5243" marR="5243" marT="524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363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MULTAN DIV.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626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615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625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604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630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640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661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645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647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685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690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0363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D.G.KHAN DIV.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613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664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630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679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653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707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795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778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764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795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780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0363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BAHAWALPUR DIV.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735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743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769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775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773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799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822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815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737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805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806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0363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SOUTH PUNJAB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689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703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709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727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719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755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796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788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738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792</a:t>
                      </a:r>
                    </a:p>
                  </a:txBody>
                  <a:tcPr marL="5243" marR="5243" marT="52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788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>
              <a:defRPr/>
            </a:pPr>
            <a:r>
              <a:rPr lang="en-US" sz="2200" b="1" cap="all" dirty="0"/>
              <a:t>SUGARCANE </a:t>
            </a:r>
            <a:r>
              <a:rPr lang="en-US" sz="2200" b="1" cap="all" dirty="0" err="1"/>
              <a:t>Av.yield</a:t>
            </a:r>
            <a:r>
              <a:rPr lang="en-US" sz="2200" b="1" cap="all" dirty="0"/>
              <a:t> DIVISION-WISE IN South Punjab</a:t>
            </a:r>
            <a:br>
              <a:rPr lang="en-US" sz="2200" b="1" cap="all" dirty="0"/>
            </a:br>
            <a:r>
              <a:rPr lang="en-US" sz="2200" b="1" dirty="0" err="1">
                <a:solidFill>
                  <a:srgbClr val="000000"/>
                </a:solidFill>
                <a:latin typeface="Times New Roman"/>
              </a:rPr>
              <a:t>Av.yield</a:t>
            </a:r>
            <a:r>
              <a:rPr lang="en-US" sz="2200" b="1" dirty="0">
                <a:solidFill>
                  <a:srgbClr val="000000"/>
                </a:solidFill>
                <a:latin typeface="Times New Roman"/>
              </a:rPr>
              <a:t> in </a:t>
            </a:r>
            <a:r>
              <a:rPr lang="en-US" sz="2200" b="1" dirty="0" err="1">
                <a:solidFill>
                  <a:srgbClr val="000000"/>
                </a:solidFill>
                <a:latin typeface="Times New Roman"/>
              </a:rPr>
              <a:t>mds</a:t>
            </a:r>
            <a:r>
              <a:rPr lang="en-US" sz="2200" b="1" dirty="0">
                <a:solidFill>
                  <a:srgbClr val="000000"/>
                </a:solidFill>
                <a:latin typeface="Times New Roman"/>
              </a:rPr>
              <a:t>/acre (Slide-2)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/>
          <p:cNvSpPr txBox="1">
            <a:spLocks/>
          </p:cNvSpPr>
          <p:nvPr/>
        </p:nvSpPr>
        <p:spPr>
          <a:xfrm>
            <a:off x="457200" y="152400"/>
            <a:ext cx="8153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700" b="1" cap="all" dirty="0">
                <a:latin typeface="+mj-lt"/>
                <a:ea typeface="+mj-ea"/>
                <a:cs typeface="+mj-cs"/>
              </a:rPr>
              <a:t>MAIZE (AUTUMN) </a:t>
            </a:r>
            <a:r>
              <a:rPr kumimoji="0" lang="en-US" sz="2700" b="1" i="0" u="none" strike="noStrike" kern="1200" cap="all" spc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Area DIVISION-WISE IN South Punjab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Area in ‘Millions’ Acres (Slide-1)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76206" y="1219200"/>
          <a:ext cx="8991594" cy="5105400"/>
        </p:xfrm>
        <a:graphic>
          <a:graphicData uri="http://schemas.openxmlformats.org/drawingml/2006/table">
            <a:tbl>
              <a:tblPr/>
              <a:tblGrid>
                <a:gridCol w="170760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2839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2839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2839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728399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728399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728399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728399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728399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728399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728399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</a:tblGrid>
              <a:tr h="10210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Maize (A) Area in 'Millions' Acres 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2000-01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2001-02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2002-03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2003-04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2004-05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2005-06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2006-07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2007-08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2008-09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2009-10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210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MULTAN DIV.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0.069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0.064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0.071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0.070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0.066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0.074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0.063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0.070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0.093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0.090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0210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D.G.KHAN DIV.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0.014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0.014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0.017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0.016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0.015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0.015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0.014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0.014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0.015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0.014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0210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BAHAWALPUR DIV.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0.022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0.022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0.022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0.019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0.017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0.019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0.018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0.018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0.021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0.020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0210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SOUTH PUNJAB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0.104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0.101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0.109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0.104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0.098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0.108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0.095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0.102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0.129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0.124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822357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/>
          <p:cNvSpPr txBox="1">
            <a:spLocks/>
          </p:cNvSpPr>
          <p:nvPr/>
        </p:nvSpPr>
        <p:spPr>
          <a:xfrm>
            <a:off x="457200" y="228600"/>
            <a:ext cx="8305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cap="all" dirty="0">
                <a:latin typeface="+mj-lt"/>
                <a:ea typeface="+mj-ea"/>
                <a:cs typeface="+mj-cs"/>
              </a:rPr>
              <a:t>MAIZE (AUTUMN) </a:t>
            </a:r>
            <a:r>
              <a:rPr kumimoji="0" lang="en-US" sz="3200" b="1" i="0" u="none" strike="noStrike" kern="1200" cap="all" spc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Area DIVISION-WISE IN South Punjab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Area in ‘Millions’ Acres (Slide-2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)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7" name="Chart 6"/>
          <p:cNvGraphicFramePr/>
          <p:nvPr/>
        </p:nvGraphicFramePr>
        <p:xfrm>
          <a:off x="1647825" y="857250"/>
          <a:ext cx="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52400" y="1295402"/>
          <a:ext cx="8839200" cy="5333999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6858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68580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76200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685800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609600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685800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533400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685800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  <a:gridCol w="1219200">
                  <a:extLst>
                    <a:ext uri="{9D8B030D-6E8A-4147-A177-3AD203B41FA5}">
                      <a16:colId xmlns="" xmlns:a16="http://schemas.microsoft.com/office/drawing/2014/main" val="20011"/>
                    </a:ext>
                  </a:extLst>
                </a:gridCol>
              </a:tblGrid>
              <a:tr h="124471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Maize (A) Area in 'Millions' Acres 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2010-11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2011-12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2012-13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2013-14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2014-15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2015-16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2016-17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2017-18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2018-19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2019-20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2020-21</a:t>
                      </a: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2232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MULTAN DIV.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0.094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0.100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0.107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0.150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0.145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0.151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0.324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0.183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0.224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0.282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0.454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02232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D.G.KHAN DIV.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0.014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0.014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0.016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0.015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0.015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0.021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0.019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0.020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0.023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0.018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0.001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02232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BAHAWALPUR DIV.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0.019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0.021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0.024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0.031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0.028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0.028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0.050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0.038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0.054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0.061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0.065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02232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SOUTH PUNJAB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0.127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0.134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0.146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0.195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0.188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0.200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0.392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0.241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0.301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0.361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822357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en-US" sz="2000" b="1" cap="all" dirty="0"/>
              <a:t>MAIZE (AUTUMN) Area DIVISION-WISE IN South Punjab</a:t>
            </a:r>
            <a:br>
              <a:rPr lang="en-US" sz="2000" b="1" cap="all" dirty="0"/>
            </a:br>
            <a:r>
              <a:rPr lang="en-US" sz="2000" b="1" dirty="0">
                <a:solidFill>
                  <a:srgbClr val="000000"/>
                </a:solidFill>
                <a:latin typeface="Times New Roman"/>
              </a:rPr>
              <a:t>Area in ‘Millions’ Acres (Slide-2)</a:t>
            </a:r>
            <a:r>
              <a:rPr lang="en-US" sz="2000" dirty="0"/>
              <a:t/>
            </a:r>
            <a:br>
              <a:rPr lang="en-US" sz="2000" dirty="0"/>
            </a:br>
            <a:endParaRPr lang="en-US" sz="20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/>
          <p:cNvSpPr txBox="1">
            <a:spLocks/>
          </p:cNvSpPr>
          <p:nvPr/>
        </p:nvSpPr>
        <p:spPr>
          <a:xfrm>
            <a:off x="381000" y="228600"/>
            <a:ext cx="8382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900" b="1" cap="all" dirty="0">
                <a:latin typeface="+mj-lt"/>
                <a:ea typeface="+mj-ea"/>
                <a:cs typeface="+mj-cs"/>
              </a:rPr>
              <a:t>MAIZE (AUTUMN) </a:t>
            </a:r>
            <a:r>
              <a:rPr kumimoji="0" lang="en-US" sz="2900" b="1" i="0" u="none" strike="noStrike" kern="1200" cap="all" spc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PRODUCTION DIVISION-WISE IN South Punjab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Prod: in ‘Millions’ Tonnes (Slide-1)</a:t>
            </a:r>
            <a:endParaRPr kumimoji="0" lang="en-US" sz="2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228600" y="1371600"/>
          <a:ext cx="8686800" cy="5029200"/>
        </p:xfrm>
        <a:graphic>
          <a:graphicData uri="http://schemas.openxmlformats.org/drawingml/2006/table">
            <a:tbl>
              <a:tblPr/>
              <a:tblGrid>
                <a:gridCol w="164972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0370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0370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0370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703708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703708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703708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703708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703708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703708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703708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</a:tblGrid>
              <a:tr h="10058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Maize (A) Prod in 'Millions' Tonnes 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2000-01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2001-02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2002-03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2003-04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2004-05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2005-06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2006-07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2007-08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2008-09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2009-10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MULTAN DIV.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0.042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0.042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0.052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0.052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0.115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0.151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0.125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0.155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0.204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0.199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D.G.KHAN DIV.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0.008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0.008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0.009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0.009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0.009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0.009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0.009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0.009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0.010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0.009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BAHAWALPUR DIV.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0.013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0.013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0.013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0.012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0.016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0.025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0.023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0.024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0.026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0.025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SOUTH PUNJAB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0.063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0.063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0.075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0.073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0.139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0.185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0.157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0.188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0.240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0.234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6752319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/>
          <p:cNvSpPr txBox="1">
            <a:spLocks/>
          </p:cNvSpPr>
          <p:nvPr/>
        </p:nvSpPr>
        <p:spPr>
          <a:xfrm>
            <a:off x="457200" y="2286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cap="all" dirty="0">
                <a:latin typeface="+mj-lt"/>
                <a:ea typeface="+mj-ea"/>
                <a:cs typeface="+mj-cs"/>
              </a:rPr>
              <a:t>MAIZE (AUTUMN) </a:t>
            </a:r>
            <a:r>
              <a:rPr kumimoji="0" lang="en-US" sz="4000" b="1" i="0" u="none" strike="noStrike" kern="1200" cap="all" spc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PRODUCTION DIVISION-WISE IN South Punjab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Prod: in ‘Millions’ Tonnes (Slide-2)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7" name="Chart 6"/>
          <p:cNvGraphicFramePr/>
          <p:nvPr/>
        </p:nvGraphicFramePr>
        <p:xfrm>
          <a:off x="1647825" y="4067175"/>
          <a:ext cx="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152398" y="1371599"/>
          <a:ext cx="8763002" cy="5263241"/>
        </p:xfrm>
        <a:graphic>
          <a:graphicData uri="http://schemas.openxmlformats.org/drawingml/2006/table">
            <a:tbl>
              <a:tblPr/>
              <a:tblGrid>
                <a:gridCol w="166419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0988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0988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0988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709881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709881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709881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709881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709881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709881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709881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</a:tblGrid>
              <a:tr h="124263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Maize (A) Prod in 'Millions' Tonnes 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2010-11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2011-12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2012-13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2013-14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2014-15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2015-16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2016-17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2017-18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2018-19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2019-20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0515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MULTAN DIV.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0.223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0.224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0.280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0.390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0.421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0.422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0.763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0.550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0.613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0.675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00515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D.G.KHAN DIV.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0.009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0.009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0.010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0.009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0.010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0.014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0.013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0.013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0.018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0.025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00515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BAHAWALPUR DIV.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0.024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0.035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0.048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0.064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0.080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0.079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0.131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0.121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0.154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0.173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00515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SOUTH PUNJAB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0.256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0.267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0.338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0.463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0.510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0.514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0.907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0.684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0.785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0.873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6752319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3"/>
          <p:cNvSpPr txBox="1">
            <a:spLocks/>
          </p:cNvSpPr>
          <p:nvPr/>
        </p:nvSpPr>
        <p:spPr>
          <a:xfrm>
            <a:off x="533400" y="228600"/>
            <a:ext cx="8001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cap="all" dirty="0">
                <a:latin typeface="+mj-lt"/>
                <a:ea typeface="+mj-ea"/>
                <a:cs typeface="+mj-cs"/>
              </a:rPr>
              <a:t>MAIZE (AUTUMN) </a:t>
            </a:r>
            <a:r>
              <a:rPr kumimoji="0" lang="en-US" sz="4000" b="1" i="0" u="none" strike="noStrike" kern="1200" cap="all" spc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PRODUCTION DIVISION-WISE IN South Punjab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Prod: in ‘Millions’ Tonnes (Chart-20Y)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5" name="Chart 4"/>
          <p:cNvGraphicFramePr/>
          <p:nvPr/>
        </p:nvGraphicFramePr>
        <p:xfrm>
          <a:off x="457200" y="1524000"/>
          <a:ext cx="8153400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0505622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/>
          <p:cNvSpPr txBox="1">
            <a:spLocks/>
          </p:cNvSpPr>
          <p:nvPr/>
        </p:nvSpPr>
        <p:spPr>
          <a:xfrm>
            <a:off x="533400" y="228600"/>
            <a:ext cx="8153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cap="all" dirty="0">
                <a:latin typeface="+mj-lt"/>
                <a:ea typeface="+mj-ea"/>
                <a:cs typeface="+mj-cs"/>
              </a:rPr>
              <a:t>MAIZE</a:t>
            </a:r>
            <a:r>
              <a:rPr kumimoji="0" lang="en-US" sz="4000" b="1" i="0" u="none" strike="noStrike" kern="1200" cap="all" spc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Av.yield DIVISION-WISE IN South Punjab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Av.yield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 in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 mds/acre (Slide-1)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28599" y="1295400"/>
          <a:ext cx="8763001" cy="5105400"/>
        </p:xfrm>
        <a:graphic>
          <a:graphicData uri="http://schemas.openxmlformats.org/drawingml/2006/table">
            <a:tbl>
              <a:tblPr/>
              <a:tblGrid>
                <a:gridCol w="166419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0988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0988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0988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709881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709881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709881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709881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709881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709881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709881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</a:tblGrid>
              <a:tr h="10210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Maize (A) Average Yield in mds/Acre 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2000-01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2001-02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2002-03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2003-04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2004-05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2005-06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2006-07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2007-08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2008-09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2009-10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210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MULTAN DIV.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16.14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17.32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19.66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20.01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46.90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54.27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53.46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59.57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58.58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59.26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0210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D.G.KHAN DIV.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15.64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15.36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15.17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15.73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15.86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17.37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16.93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17.34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17.56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17.35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0210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BAHAWALPUR DIV.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16.17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16.20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16.47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16.73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24.31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35.11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34.66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35.04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33.30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33.86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0210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SOUTH PUNJAB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16.08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16.79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18.34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18.77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38.23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45.94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44.38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49.52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49.77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50.45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437960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/>
          <p:cNvSpPr txBox="1">
            <a:spLocks/>
          </p:cNvSpPr>
          <p:nvPr/>
        </p:nvSpPr>
        <p:spPr>
          <a:xfrm>
            <a:off x="533400" y="228600"/>
            <a:ext cx="8153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cap="all" dirty="0">
                <a:latin typeface="+mj-lt"/>
                <a:ea typeface="+mj-ea"/>
                <a:cs typeface="+mj-cs"/>
              </a:rPr>
              <a:t>MAIZE</a:t>
            </a:r>
            <a:r>
              <a:rPr kumimoji="0" lang="en-US" sz="4000" b="1" i="0" u="none" strike="noStrike" kern="1200" cap="all" spc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Av.yield DIVISION-WISE IN South Punjab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Av.yield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 in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 mds/acre (Slide-2)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6" name="Chart 5"/>
          <p:cNvGraphicFramePr/>
          <p:nvPr/>
        </p:nvGraphicFramePr>
        <p:xfrm>
          <a:off x="1647825" y="9067800"/>
          <a:ext cx="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28601" y="1295400"/>
          <a:ext cx="8686800" cy="5029200"/>
        </p:xfrm>
        <a:graphic>
          <a:graphicData uri="http://schemas.openxmlformats.org/drawingml/2006/table">
            <a:tbl>
              <a:tblPr/>
              <a:tblGrid>
                <a:gridCol w="164972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0370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0370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0370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703708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703708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703708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703708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703708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703708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703708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</a:tblGrid>
              <a:tr h="10058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Maize (A) Average Yield in mds/Acre 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2010-11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2011-12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2012-13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2013-14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2014-15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2015-16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2016-17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2017-18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2018-19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2019-20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MULTAN DIV.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63.38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60.11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70.07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69.82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77.93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74.95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63.18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80.36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73.41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64.15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D.G.KHAN DIV.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17.08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17.03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16.77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17.00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17.33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17.56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17.81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18.00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20.15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36.97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BAHAWALPUR DIV.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34.57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44.87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54.38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55.67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76.82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74.85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70.90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84.43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76.46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75.70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SOUTH PUNJAB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54.11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53.28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61.89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63.65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72.92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69.01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61.95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75.96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69.82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64.76</a:t>
                      </a:r>
                    </a:p>
                  </a:txBody>
                  <a:tcPr marL="5443" marR="5443" marT="544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437960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3"/>
          <p:cNvSpPr txBox="1">
            <a:spLocks/>
          </p:cNvSpPr>
          <p:nvPr/>
        </p:nvSpPr>
        <p:spPr>
          <a:xfrm>
            <a:off x="533400" y="228600"/>
            <a:ext cx="8077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cap="all" dirty="0">
                <a:latin typeface="+mj-lt"/>
                <a:ea typeface="+mj-ea"/>
                <a:cs typeface="+mj-cs"/>
              </a:rPr>
              <a:t>MAIZE</a:t>
            </a:r>
            <a:r>
              <a:rPr kumimoji="0" lang="en-US" sz="4000" b="1" i="0" u="none" strike="noStrike" kern="1200" cap="all" spc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Av.yield DIVISION-WISE IN South Punjab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Av.yield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 in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 mds/acre (Chart-20Y)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5" name="Chart 4"/>
          <p:cNvGraphicFramePr/>
          <p:nvPr/>
        </p:nvGraphicFramePr>
        <p:xfrm>
          <a:off x="228600" y="1219200"/>
          <a:ext cx="8686800" cy="533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4645454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/>
          <p:cNvSpPr txBox="1">
            <a:spLocks/>
          </p:cNvSpPr>
          <p:nvPr/>
        </p:nvSpPr>
        <p:spPr>
          <a:xfrm>
            <a:off x="457200" y="228600"/>
            <a:ext cx="8153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cap="all" dirty="0">
                <a:latin typeface="+mj-lt"/>
                <a:ea typeface="+mj-ea"/>
                <a:cs typeface="+mj-cs"/>
              </a:rPr>
              <a:t>MANGO</a:t>
            </a:r>
            <a:r>
              <a:rPr kumimoji="0" lang="en-US" sz="4000" b="1" i="0" u="none" strike="noStrike" kern="1200" cap="all" spc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AREA DIVISION-WISE IN South Punjab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Area in ‘Millions’ Acres (Slide-1)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6202" y="1295399"/>
          <a:ext cx="8991598" cy="5029200"/>
        </p:xfrm>
        <a:graphic>
          <a:graphicData uri="http://schemas.openxmlformats.org/drawingml/2006/table">
            <a:tbl>
              <a:tblPr/>
              <a:tblGrid>
                <a:gridCol w="188421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8970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8970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8970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789709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789709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789709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789709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789709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789709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</a:tblGrid>
              <a:tr h="10058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Mango AREA IN 'Millions' ACRES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2000-01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2001-02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2002-03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2003-04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2004-05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2006-07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2007-08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2008-09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2009-10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MULTAN DIV.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0.0366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0.0371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0.0372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0.0374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0.1076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0.1180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0.1182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0.1184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0.1177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D.G.KHAN DIV.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0.0110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0.0111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0.0112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0.0113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0.0496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0.0501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0.0504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0.0506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0.0512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BAHAWALPUR DIV.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0.0479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0.0499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0.0581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0.0596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0.0670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0.0851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0.0851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0.0851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0.0851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SOUTH PUNJAB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0.0955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0.0981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0.1064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0.1083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0.2242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0.2532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0.2537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0.2542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0.2540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500169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/>
          <p:cNvSpPr txBox="1">
            <a:spLocks/>
          </p:cNvSpPr>
          <p:nvPr/>
        </p:nvSpPr>
        <p:spPr>
          <a:xfrm>
            <a:off x="457200" y="228600"/>
            <a:ext cx="8305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cap="all" dirty="0">
                <a:latin typeface="+mj-lt"/>
                <a:ea typeface="+mj-ea"/>
                <a:cs typeface="+mj-cs"/>
              </a:rPr>
              <a:t>MANGO</a:t>
            </a:r>
            <a:r>
              <a:rPr kumimoji="0" lang="en-US" sz="4000" b="1" i="0" u="none" strike="noStrike" kern="1200" cap="all" spc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AREA DIVISION-WISE IN South Punjab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Area in ‘Millions’ Acres (Slide-2)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7" name="Chart 6"/>
          <p:cNvGraphicFramePr/>
          <p:nvPr/>
        </p:nvGraphicFramePr>
        <p:xfrm>
          <a:off x="1219200" y="533400"/>
          <a:ext cx="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6198" y="1295399"/>
          <a:ext cx="8991602" cy="5181600"/>
        </p:xfrm>
        <a:graphic>
          <a:graphicData uri="http://schemas.openxmlformats.org/drawingml/2006/table">
            <a:tbl>
              <a:tblPr/>
              <a:tblGrid>
                <a:gridCol w="173209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2595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2595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2595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725951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725951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725951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725951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725951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725951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725951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</a:tblGrid>
              <a:tr h="10363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Mango AREA IN 'Millions' ACRES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2010-11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2011-12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2012-13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2013-14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2014-15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2015-16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2016-17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2017-18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2018-19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2019-20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363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MULTAN DIV.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0.1179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0.1177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0.1180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0.1184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0.1191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0.1185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0.1191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0.1192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0.1198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0.1194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0363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D.G.KHAN DIV.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0.0501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0.0501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0.0502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0.0502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0.0501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0.0502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0.0496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0.0496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0.0692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0.0694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0363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BAHAWALPUR DIV.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0.0851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0.0842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0.0792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0.0745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0.0742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0.0746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0.0746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0.0748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0.0476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0.0476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0363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SOUTH PUNJAB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0.2532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0.2521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0.2475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0.2431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0.2434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0.2432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0.2434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0.2437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0.2367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0.2364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500169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/>
          <p:cNvSpPr txBox="1">
            <a:spLocks/>
          </p:cNvSpPr>
          <p:nvPr/>
        </p:nvSpPr>
        <p:spPr>
          <a:xfrm>
            <a:off x="533400" y="228600"/>
            <a:ext cx="8001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cap="all" dirty="0">
                <a:latin typeface="+mj-lt"/>
                <a:ea typeface="+mj-ea"/>
                <a:cs typeface="+mj-cs"/>
              </a:rPr>
              <a:t>MANGO</a:t>
            </a:r>
            <a:r>
              <a:rPr kumimoji="0" lang="en-US" sz="4000" b="1" i="0" u="none" strike="noStrike" kern="1200" cap="all" spc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AREA DIVISION-WISE IN South Punjab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all" spc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Area in ‘Millions’ Acres (Chart-20Y)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5" name="Chart 4"/>
          <p:cNvGraphicFramePr/>
          <p:nvPr/>
        </p:nvGraphicFramePr>
        <p:xfrm>
          <a:off x="228600" y="1295400"/>
          <a:ext cx="8686800" cy="533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0199681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/>
          <p:cNvSpPr txBox="1">
            <a:spLocks/>
          </p:cNvSpPr>
          <p:nvPr/>
        </p:nvSpPr>
        <p:spPr>
          <a:xfrm>
            <a:off x="457200" y="228600"/>
            <a:ext cx="8458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cap="all" dirty="0">
                <a:latin typeface="+mj-lt"/>
                <a:ea typeface="+mj-ea"/>
                <a:cs typeface="+mj-cs"/>
              </a:rPr>
              <a:t>MANGO</a:t>
            </a:r>
            <a:r>
              <a:rPr kumimoji="0" lang="en-US" sz="4000" b="1" i="0" u="none" strike="noStrike" kern="1200" cap="all" spc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PRODUCTION DIVISION-WISE IN South Punjab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Prod: in ‘Millions’ Tonnes (Slide-1)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52400" y="1295400"/>
          <a:ext cx="8762997" cy="5105400"/>
        </p:xfrm>
        <a:graphic>
          <a:graphicData uri="http://schemas.openxmlformats.org/drawingml/2006/table">
            <a:tbl>
              <a:tblPr/>
              <a:tblGrid>
                <a:gridCol w="183631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6963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6963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6963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769631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769631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769631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769631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769631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769631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</a:tblGrid>
              <a:tr h="10210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Mango PROD: in 'Millions' TONNES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2000-01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2001-02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2002-03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2003-04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2004-05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2006-07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2007-08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2008-09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2009-10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210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MULTAN DIV.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0.1750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0.1782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0.1722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0.1831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0.5710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0.5769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0.5859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0.5807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0.6291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0210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D.G.KHAN DIV.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0.0499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0.0505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0.0512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0.0520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0.2296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0.2155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0.2185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0.2093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0.2581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0210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BAHAWALPUR DIV.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0.2970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0.3088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0.3465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0.3628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0.4081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0.4672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0.4737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0.4401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0.4769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0210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SOUTH PUNJAB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0.5219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0.5375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0.5699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0.5979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1.2087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1.2595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1.2781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1.2301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1.3641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951719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/>
          <p:cNvSpPr txBox="1">
            <a:spLocks/>
          </p:cNvSpPr>
          <p:nvPr/>
        </p:nvSpPr>
        <p:spPr>
          <a:xfrm>
            <a:off x="381000" y="2286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>
                <a:latin typeface="+mj-lt"/>
                <a:ea typeface="+mj-ea"/>
                <a:cs typeface="+mj-cs"/>
              </a:rPr>
              <a:t>MANGO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PRODUCTION DIVISION-WISE IN South </a:t>
            </a:r>
            <a:r>
              <a:rPr kumimoji="0" lang="en-US" sz="4000" b="1" i="0" u="none" strike="noStrike" kern="1200" cap="all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Punjab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Prod: in ‘Millions’ Tonnes (Slide-2)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6" name="Chart 5"/>
          <p:cNvGraphicFramePr/>
          <p:nvPr/>
        </p:nvGraphicFramePr>
        <p:xfrm>
          <a:off x="1219200" y="3438525"/>
          <a:ext cx="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76200" y="1219199"/>
          <a:ext cx="8915403" cy="5105400"/>
        </p:xfrm>
        <a:graphic>
          <a:graphicData uri="http://schemas.openxmlformats.org/drawingml/2006/table">
            <a:tbl>
              <a:tblPr/>
              <a:tblGrid>
                <a:gridCol w="171741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1979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1979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1979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719799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719799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719799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719799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719799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719799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719799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</a:tblGrid>
              <a:tr h="10210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Mango PROD: in 'Millions' TONNES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2010-11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2011-12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2012-13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2013-14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2014-15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2015-16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2016-17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2017-18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2018-19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2019-20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210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MULTAN DIV.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0.6501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0.6349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0.6376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0.6353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0.6427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0.6223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0.6323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0.6115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0.6424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0.6178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0210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D.G.KHAN DIV.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0.2498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0.2420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0.2534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0.2457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0.2563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0.2439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0.2816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0.2716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0.3867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0.3987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0210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BAHAWALPUR DIV.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0.5106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0.3342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0.3003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0.2854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0.3294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0.2791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0.3863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0.3842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0.2717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0.2580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0210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SOUTH PUNJAB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1.4105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1.2111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1.1913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1.1664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1.2284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1.1454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1.3002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1.2673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1.3008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1.2746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951719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/>
          <p:cNvSpPr txBox="1">
            <a:spLocks/>
          </p:cNvSpPr>
          <p:nvPr/>
        </p:nvSpPr>
        <p:spPr>
          <a:xfrm>
            <a:off x="304800" y="228600"/>
            <a:ext cx="8382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cap="all" dirty="0">
                <a:latin typeface="+mj-lt"/>
                <a:ea typeface="+mj-ea"/>
                <a:cs typeface="+mj-cs"/>
              </a:rPr>
              <a:t>MANGO</a:t>
            </a:r>
            <a:r>
              <a:rPr kumimoji="0" lang="en-US" sz="4000" b="1" i="0" u="none" strike="noStrike" kern="1200" cap="all" spc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PRODUCTION DIVISION-WISE IN South Punjab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all" spc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Prod: in ‘Millions’ Tonnes (Chart-20Y)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5" name="Chart 4"/>
          <p:cNvGraphicFramePr/>
          <p:nvPr/>
        </p:nvGraphicFramePr>
        <p:xfrm>
          <a:off x="228600" y="1219200"/>
          <a:ext cx="8686800" cy="533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1315402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/>
          <p:cNvSpPr txBox="1">
            <a:spLocks/>
          </p:cNvSpPr>
          <p:nvPr/>
        </p:nvSpPr>
        <p:spPr>
          <a:xfrm>
            <a:off x="457200" y="228600"/>
            <a:ext cx="8153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cap="all" dirty="0">
                <a:latin typeface="+mj-lt"/>
                <a:ea typeface="+mj-ea"/>
                <a:cs typeface="+mj-cs"/>
              </a:rPr>
              <a:t>MANGO</a:t>
            </a:r>
            <a:r>
              <a:rPr kumimoji="0" lang="en-US" sz="4000" b="1" i="0" u="none" strike="noStrike" kern="1200" cap="all" spc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Av.yield DIVISION-WISE IN South Punjab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Av.yield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 in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 mds/acre (Slide-1)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6200" y="1295400"/>
          <a:ext cx="8991600" cy="5029200"/>
        </p:xfrm>
        <a:graphic>
          <a:graphicData uri="http://schemas.openxmlformats.org/drawingml/2006/table">
            <a:tbl>
              <a:tblPr/>
              <a:tblGrid>
                <a:gridCol w="188421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8970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8970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8970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789709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789709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789709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789709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789709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789709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</a:tblGrid>
              <a:tr h="10058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Mango Av.yield in mds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2000-01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2001-02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2002-03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2003-04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2004-05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2006-07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2007-08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2008-09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2009-10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MULTAN DIV.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128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129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124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D.G.KHAN DIV.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122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123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123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124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BAHAWALPUR DIV.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163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147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149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139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SOUTH PUNJAB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130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144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2142299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/>
          <p:cNvSpPr txBox="1">
            <a:spLocks/>
          </p:cNvSpPr>
          <p:nvPr/>
        </p:nvSpPr>
        <p:spPr>
          <a:xfrm>
            <a:off x="381000" y="2286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cap="all" dirty="0">
                <a:latin typeface="+mj-lt"/>
                <a:ea typeface="+mj-ea"/>
                <a:cs typeface="+mj-cs"/>
              </a:rPr>
              <a:t>MANGO</a:t>
            </a:r>
            <a:r>
              <a:rPr kumimoji="0" lang="en-US" sz="4000" b="1" i="0" u="none" strike="noStrike" kern="1200" cap="all" spc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Av.yield DIVISION-WISE IN South Punjab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Av.yield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 in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 mds/acre (Slide-2)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6" name="Chart 5"/>
          <p:cNvGraphicFramePr/>
          <p:nvPr/>
        </p:nvGraphicFramePr>
        <p:xfrm>
          <a:off x="1219200" y="6877050"/>
          <a:ext cx="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6200" y="1295400"/>
          <a:ext cx="8991612" cy="5105400"/>
        </p:xfrm>
        <a:graphic>
          <a:graphicData uri="http://schemas.openxmlformats.org/drawingml/2006/table">
            <a:tbl>
              <a:tblPr/>
              <a:tblGrid>
                <a:gridCol w="173209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2595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2595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2595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725952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725952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725952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725952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725952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725952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725952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</a:tblGrid>
              <a:tr h="10210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Mango Av.yield in mds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2010-11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2011-12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2012-13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2013-14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2014-15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2015-16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2016-17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2017-18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2018-19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2019-20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210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MULTAN DIV.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148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145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145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0210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D.G.KHAN DIV.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135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131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137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130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0210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BAHAWALPUR DIV.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139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138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153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0210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SOUTH PUNJAB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144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2142299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/>
          <p:cNvSpPr txBox="1">
            <a:spLocks/>
          </p:cNvSpPr>
          <p:nvPr/>
        </p:nvSpPr>
        <p:spPr>
          <a:xfrm>
            <a:off x="685800" y="228600"/>
            <a:ext cx="7772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cap="all" dirty="0">
                <a:latin typeface="+mj-lt"/>
                <a:ea typeface="+mj-ea"/>
                <a:cs typeface="+mj-cs"/>
              </a:rPr>
              <a:t>MANGO</a:t>
            </a:r>
            <a:r>
              <a:rPr kumimoji="0" lang="en-US" sz="4000" b="1" i="0" u="none" strike="noStrike" kern="1200" cap="all" spc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Av.yield DIVISION-WISE IN South Punjab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all" spc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Av.yield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 in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 mds/acre (Chart-20Y)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5" name="Chart 4"/>
          <p:cNvGraphicFramePr/>
          <p:nvPr/>
        </p:nvGraphicFramePr>
        <p:xfrm>
          <a:off x="228600" y="1219200"/>
          <a:ext cx="8686800" cy="541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7601486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/>
          <p:cNvSpPr txBox="1">
            <a:spLocks/>
          </p:cNvSpPr>
          <p:nvPr/>
        </p:nvSpPr>
        <p:spPr>
          <a:xfrm>
            <a:off x="533400" y="228600"/>
            <a:ext cx="8305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cap="all" dirty="0">
                <a:latin typeface="+mj-lt"/>
                <a:ea typeface="+mj-ea"/>
                <a:cs typeface="+mj-cs"/>
              </a:rPr>
              <a:t>WHEAT</a:t>
            </a:r>
            <a:r>
              <a:rPr kumimoji="0" lang="en-US" sz="4000" b="1" i="0" u="none" strike="noStrike" kern="1200" cap="all" spc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AREA DIVISION-WISE IN South Punjab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Area in ‘Millions’ Acres (Slide-1)</a:t>
            </a:r>
            <a:endParaRPr kumimoji="0" lang="en-US" sz="37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6198" y="1295400"/>
          <a:ext cx="8915402" cy="5181600"/>
        </p:xfrm>
        <a:graphic>
          <a:graphicData uri="http://schemas.openxmlformats.org/drawingml/2006/table">
            <a:tbl>
              <a:tblPr/>
              <a:tblGrid>
                <a:gridCol w="169549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2199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2199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2199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721991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721991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721991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721991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721991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721991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721991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</a:tblGrid>
              <a:tr h="10363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Wheat Area in 'Millions' Acres 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2000-01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2001-02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2002-03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2003-04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2004-05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2005-06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2006-07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2007-08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2008-09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2009-10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363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MULTAN DIV.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2.119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2.095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2.095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2.088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2.079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2.105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2.056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1.954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2.167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2.288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0363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D.G.KHAN DIV.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1.890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1.874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1.847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1.917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1.927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1.930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1.970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1.984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2.076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2.134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0363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BAHAWALPUR DIV.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2.179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2.140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2.109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2.157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2.176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2.271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2.200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2.235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2.377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2.448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0363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SOUTH PUNJAB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6.188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6.109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6.051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6.162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6.182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6.306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6.226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6.173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6.620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6.870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351255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/>
          <p:cNvSpPr txBox="1">
            <a:spLocks/>
          </p:cNvSpPr>
          <p:nvPr/>
        </p:nvSpPr>
        <p:spPr>
          <a:xfrm>
            <a:off x="533400" y="228600"/>
            <a:ext cx="8153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cap="all" dirty="0">
                <a:latin typeface="+mj-lt"/>
                <a:ea typeface="+mj-ea"/>
                <a:cs typeface="+mj-cs"/>
              </a:rPr>
              <a:t>WHEAT</a:t>
            </a:r>
            <a:r>
              <a:rPr kumimoji="0" lang="en-US" sz="4000" b="1" i="0" u="none" strike="noStrike" kern="1200" cap="all" spc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AREA DIVISION-WISE IN South Punjab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Area in ‘Millions’ Acres (Slide-2)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5" name="Chart 4"/>
          <p:cNvGraphicFramePr/>
          <p:nvPr/>
        </p:nvGraphicFramePr>
        <p:xfrm>
          <a:off x="1819275" y="733425"/>
          <a:ext cx="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52399" y="1295400"/>
          <a:ext cx="8839201" cy="5181600"/>
        </p:xfrm>
        <a:graphic>
          <a:graphicData uri="http://schemas.openxmlformats.org/drawingml/2006/table">
            <a:tbl>
              <a:tblPr/>
              <a:tblGrid>
                <a:gridCol w="168100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1582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1582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1582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71582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71582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715820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715820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715820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715820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715820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</a:tblGrid>
              <a:tr h="10363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Wheat Area in 'Millions' Acres 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2010-11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2011-12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2012-13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2013-14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2014-15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2015-16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2016-17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2017-18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2018-19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2019-20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363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MULTAN DIV.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2.020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1.889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2.024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2.163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2.154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2.138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2.097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2.062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1.948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1.804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0363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D.G.KHAN DIV.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2.113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2.022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2.010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2.181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2.246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2.231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2.171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2.146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2.176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2.521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0363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BAHAWALPUR DIV.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2.291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2.185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2.176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2.332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2.449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2.423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2.326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2.299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2.383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2.461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0363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SOUTH PUNJAB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6.424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6.096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6.210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6.676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6.849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6.792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6.594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6.507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6.507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6.786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351255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/>
          <p:cNvSpPr txBox="1">
            <a:spLocks/>
          </p:cNvSpPr>
          <p:nvPr/>
        </p:nvSpPr>
        <p:spPr>
          <a:xfrm>
            <a:off x="533400" y="228600"/>
            <a:ext cx="8305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cap="all" dirty="0">
                <a:latin typeface="+mj-lt"/>
                <a:ea typeface="+mj-ea"/>
                <a:cs typeface="+mj-cs"/>
              </a:rPr>
              <a:t>WHEAT</a:t>
            </a:r>
            <a:r>
              <a:rPr kumimoji="0" lang="en-US" sz="4000" b="1" i="0" u="none" strike="noStrike" kern="1200" cap="all" spc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AREA DIVISION-WISE IN South Punjab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Area in ‘Millions’ Acres (Chart-20Y)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5" name="Chart 4"/>
          <p:cNvGraphicFramePr/>
          <p:nvPr/>
        </p:nvGraphicFramePr>
        <p:xfrm>
          <a:off x="228600" y="1143000"/>
          <a:ext cx="8686800" cy="548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9536450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/>
          <p:cNvSpPr txBox="1">
            <a:spLocks/>
          </p:cNvSpPr>
          <p:nvPr/>
        </p:nvSpPr>
        <p:spPr>
          <a:xfrm>
            <a:off x="457200" y="228600"/>
            <a:ext cx="8458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cap="all" dirty="0">
                <a:latin typeface="+mj-lt"/>
                <a:ea typeface="+mj-ea"/>
                <a:cs typeface="+mj-cs"/>
              </a:rPr>
              <a:t>WHEAT</a:t>
            </a:r>
            <a:r>
              <a:rPr kumimoji="0" lang="en-US" sz="4000" b="1" i="0" u="none" strike="noStrike" kern="1200" cap="all" spc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PRODUCTION DIVISION-WISE IN South Punjab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Prod: in ‘Millions’ Tonnes (Slide-1)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76195" y="1295400"/>
          <a:ext cx="8991605" cy="5181600"/>
        </p:xfrm>
        <a:graphic>
          <a:graphicData uri="http://schemas.openxmlformats.org/drawingml/2006/table">
            <a:tbl>
              <a:tblPr/>
              <a:tblGrid>
                <a:gridCol w="170998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2816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2816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2816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728162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728162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728162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728162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728162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728162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728162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</a:tblGrid>
              <a:tr h="10363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Wheat Prod in 'Millions' Tonnes 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2000-01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2001-02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2002-03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2003-04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2004-05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2005-06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2006-07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2007-08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2008-09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2009-10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363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MULTAN DIV.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2.515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2.254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2.278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2.198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2.377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2.257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2.479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2.059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2.658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2.640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0363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D.G.KHAN DIV.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1.854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1.807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1.779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1.823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2.063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2.003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2.173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1.890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2.153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2.275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0363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BAHAWALPUR DIV.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2.106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1.989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2.158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2.214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2.401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2.332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2.659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2.273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2.745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2.832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0363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SOUTH PUNJAB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6.475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6.050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6.216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6.235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6.841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6.592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7.311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6.222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7.556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7.748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481387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/>
          <p:cNvSpPr txBox="1">
            <a:spLocks/>
          </p:cNvSpPr>
          <p:nvPr/>
        </p:nvSpPr>
        <p:spPr>
          <a:xfrm>
            <a:off x="533400" y="228600"/>
            <a:ext cx="8382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cap="all" dirty="0">
                <a:latin typeface="+mj-lt"/>
                <a:ea typeface="+mj-ea"/>
                <a:cs typeface="+mj-cs"/>
              </a:rPr>
              <a:t>WHEAT</a:t>
            </a:r>
            <a:r>
              <a:rPr kumimoji="0" lang="en-US" sz="4000" b="1" i="0" u="none" strike="noStrike" kern="1200" cap="all" spc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PRODUCTION DIVISION-WISE IN South Punjab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Prod: in ‘Millions’ Tonnes (Slide-2)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7" name="Chart 6"/>
          <p:cNvGraphicFramePr/>
          <p:nvPr/>
        </p:nvGraphicFramePr>
        <p:xfrm>
          <a:off x="1819275" y="4238625"/>
          <a:ext cx="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76200" y="1219200"/>
          <a:ext cx="8915393" cy="5334000"/>
        </p:xfrm>
        <a:graphic>
          <a:graphicData uri="http://schemas.openxmlformats.org/drawingml/2006/table">
            <a:tbl>
              <a:tblPr/>
              <a:tblGrid>
                <a:gridCol w="169549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2199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2199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2199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72199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72199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721990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721990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721990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721990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721990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</a:tblGrid>
              <a:tr h="10668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Wheat Prod in 'Millions' Tonnes 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2010-11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2011-12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2012-13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2013-14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2014-15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2015-16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2016-17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2017-18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2018-19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2019-20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MULTAN DIV.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2.496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2.265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2.564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2.793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2.755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2.797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3.019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2.785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2.499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2.466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D.G.KHAN DIV.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2.388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2.104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2.217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2.442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2.521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2.543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2.806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2.535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2.563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3.190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BAHAWALPUR DIV.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2.901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2.713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2.728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2.959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3.092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3.117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3.157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2.872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3.044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3.512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SOUTH PUNJAB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7.784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7.082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7.509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8.195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8.368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8.458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8.982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8.192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8.106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9.168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481387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/>
          <p:cNvSpPr txBox="1">
            <a:spLocks/>
          </p:cNvSpPr>
          <p:nvPr/>
        </p:nvSpPr>
        <p:spPr>
          <a:xfrm>
            <a:off x="533400" y="228600"/>
            <a:ext cx="8382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cap="all" dirty="0">
                <a:latin typeface="+mj-lt"/>
                <a:ea typeface="+mj-ea"/>
                <a:cs typeface="+mj-cs"/>
              </a:rPr>
              <a:t>WHEAT</a:t>
            </a:r>
            <a:r>
              <a:rPr kumimoji="0" lang="en-US" sz="4000" b="1" i="0" u="none" strike="noStrike" kern="1200" cap="all" spc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PRODUCTION DIVISION-WISE IN South Punjab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all" spc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Prod: in ‘Millions’ Tonnes (Chart-20Y)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6" name="Chart 5"/>
          <p:cNvGraphicFramePr/>
          <p:nvPr/>
        </p:nvGraphicFramePr>
        <p:xfrm>
          <a:off x="228600" y="1143000"/>
          <a:ext cx="8686800" cy="541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6675127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/>
          <p:cNvSpPr txBox="1">
            <a:spLocks/>
          </p:cNvSpPr>
          <p:nvPr/>
        </p:nvSpPr>
        <p:spPr>
          <a:xfrm>
            <a:off x="457200" y="228600"/>
            <a:ext cx="8458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cap="all" dirty="0">
                <a:latin typeface="+mj-lt"/>
                <a:ea typeface="+mj-ea"/>
                <a:cs typeface="+mj-cs"/>
              </a:rPr>
              <a:t>WHEAT</a:t>
            </a:r>
            <a:r>
              <a:rPr kumimoji="0" lang="en-US" sz="4000" b="1" i="0" u="none" strike="noStrike" kern="1200" cap="all" spc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Av.yield DIVISION-WISE South Punjab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Av.yield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 in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 mds/acre (Slide-1)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76200" y="1219200"/>
          <a:ext cx="8915401" cy="5181600"/>
        </p:xfrm>
        <a:graphic>
          <a:graphicData uri="http://schemas.openxmlformats.org/drawingml/2006/table">
            <a:tbl>
              <a:tblPr/>
              <a:tblGrid>
                <a:gridCol w="169549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2199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2199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2199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721991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721991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721991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721991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721991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721991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721991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</a:tblGrid>
              <a:tr h="10363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Wheat Average Yield in mds/Acre 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2000-01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2001-02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2002-03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2003-04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2004-05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2005-06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2006-07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2007-08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2008-09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2009-10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363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MULTAN DIV.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31.80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28.82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29.14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28.21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30.63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28.73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32.30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28.23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32.86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30.91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0363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D.G.KHAN DIV.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26.29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25.84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25.81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25.47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28.69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27.81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29.55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25.53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27.79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28.57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0363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BAHAWALPUR DIV.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25.89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24.90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27.42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27.50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29.56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27.51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32.38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27.25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30.94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31.00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0363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SOUTH PUNJAB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28.03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26.53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27.52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27.11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29.65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28.01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31.46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27.01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30.58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30.21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883817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/>
          <p:cNvSpPr txBox="1">
            <a:spLocks/>
          </p:cNvSpPr>
          <p:nvPr/>
        </p:nvSpPr>
        <p:spPr>
          <a:xfrm>
            <a:off x="533400" y="228600"/>
            <a:ext cx="8382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cap="all" dirty="0">
                <a:latin typeface="+mj-lt"/>
                <a:ea typeface="+mj-ea"/>
                <a:cs typeface="+mj-cs"/>
              </a:rPr>
              <a:t>WHEAT</a:t>
            </a:r>
            <a:r>
              <a:rPr kumimoji="0" lang="en-US" sz="4000" b="1" i="0" u="none" strike="noStrike" kern="1200" cap="all" spc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Av.yield DIVISION-WISE South Punjab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Av.yield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 in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 mds/acre (Slide-2)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6" name="Chart 5"/>
          <p:cNvGraphicFramePr/>
          <p:nvPr/>
        </p:nvGraphicFramePr>
        <p:xfrm>
          <a:off x="1819275" y="8096250"/>
          <a:ext cx="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52397" y="1295400"/>
          <a:ext cx="8839203" cy="5181600"/>
        </p:xfrm>
        <a:graphic>
          <a:graphicData uri="http://schemas.openxmlformats.org/drawingml/2006/table">
            <a:tbl>
              <a:tblPr/>
              <a:tblGrid>
                <a:gridCol w="168100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1582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1582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1582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71582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71582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715820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715820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715820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715820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715820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</a:tblGrid>
              <a:tr h="10363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Wheat Average Yield in mds/Acre 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2010-11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2011-12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2012-13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2013-14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2014-15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2015-16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2016-17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2017-18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2018-19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2019-20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363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MULTAN DIV.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33.10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32.13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33.94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34.60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34.26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35.05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38.57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36.18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34.38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36.62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0363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D.G.KHAN DIV.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30.27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27.88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29.55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30.00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30.08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30.54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34.63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31.65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31.55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33.90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0363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BAHAWALPUR DIV.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33.92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33.27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33.59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34.00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33.83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34.47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36.36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33.47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34.23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38.24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0363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SOUTH PUNJAB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32.46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31.13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32.40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32.89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32.73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33.36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36.49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33.73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33.38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36.20</a:t>
                      </a:r>
                    </a:p>
                  </a:txBody>
                  <a:tcPr marL="6072" marR="6072" marT="607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883817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/>
          <p:cNvSpPr txBox="1">
            <a:spLocks/>
          </p:cNvSpPr>
          <p:nvPr/>
        </p:nvSpPr>
        <p:spPr>
          <a:xfrm>
            <a:off x="457200" y="228600"/>
            <a:ext cx="8458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cap="all" dirty="0">
                <a:latin typeface="+mj-lt"/>
                <a:ea typeface="+mj-ea"/>
                <a:cs typeface="+mj-cs"/>
              </a:rPr>
              <a:t>WHEAT</a:t>
            </a:r>
            <a:r>
              <a:rPr kumimoji="0" lang="en-US" sz="4000" b="1" i="0" u="none" strike="noStrike" kern="1200" cap="all" spc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Av.yield DIVISION-WISE South Punjab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Av.yield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 in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 mds/acre (Chart-20Y)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6" name="Chart 5"/>
          <p:cNvGraphicFramePr/>
          <p:nvPr/>
        </p:nvGraphicFramePr>
        <p:xfrm>
          <a:off x="228600" y="1219200"/>
          <a:ext cx="8686800" cy="541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8731523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457200" y="228600"/>
            <a:ext cx="8458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cap="all" dirty="0">
                <a:latin typeface="+mj-lt"/>
                <a:ea typeface="+mj-ea"/>
                <a:cs typeface="+mj-cs"/>
              </a:rPr>
              <a:t>RAPESEED &amp; MUSTARD</a:t>
            </a:r>
            <a:r>
              <a:rPr kumimoji="0" lang="en-US" sz="3600" b="1" i="0" u="none" strike="noStrike" kern="1200" cap="all" spc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AREA DIVISION-WISE IN South Punjab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Area in ‘Millions’ Acres (Slide-1)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6200" y="1524000"/>
          <a:ext cx="8915396" cy="5029200"/>
        </p:xfrm>
        <a:graphic>
          <a:graphicData uri="http://schemas.openxmlformats.org/drawingml/2006/table">
            <a:tbl>
              <a:tblPr/>
              <a:tblGrid>
                <a:gridCol w="161837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2970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2970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2970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729702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729702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729702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729702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729702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729702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729702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</a:tblGrid>
              <a:tr h="10058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R&amp;M  Area in 'Millions' Acres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2000-01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2001-02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2002-03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2003-04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2004-05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2005-06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2006-07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2007-08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2008-09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2009-10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MULTAN DIV.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0.0437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0.0414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0.0362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0.0305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0.0279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0.0257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0.0248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0.0198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0.0211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0.0178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D.G.KHAN DIV.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0.0405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0.0405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0.0411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0.0477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0.049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0.0333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0.0371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0.0372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0.0609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0.0467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BAHAWALPUR DIV.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0.1072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0.1198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0.1391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0.1609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0.1518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0.1202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0.1219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0.1145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0.1262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0.0936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SOUTH PUNJAB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0.1914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0.2017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0.2164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0.2391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0.2287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0.1792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0.1838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0.1715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0.2082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0.1582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533400" y="2286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700" b="1" cap="all" dirty="0">
                <a:latin typeface="+mj-lt"/>
                <a:ea typeface="+mj-ea"/>
                <a:cs typeface="+mj-cs"/>
              </a:rPr>
              <a:t>RAPESEED &amp; MUSTARD</a:t>
            </a:r>
            <a:r>
              <a:rPr kumimoji="0" lang="en-US" sz="3700" b="1" i="0" u="none" strike="noStrike" kern="1200" cap="all" spc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AREA DIVISION-WISE IN South Punjab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Area in ‘Millions’ Acres (Slide-2)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7" name="Chart 6"/>
          <p:cNvGraphicFramePr/>
          <p:nvPr/>
        </p:nvGraphicFramePr>
        <p:xfrm>
          <a:off x="1647825" y="695325"/>
          <a:ext cx="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76205" y="1371600"/>
          <a:ext cx="8915395" cy="5029200"/>
        </p:xfrm>
        <a:graphic>
          <a:graphicData uri="http://schemas.openxmlformats.org/drawingml/2006/table">
            <a:tbl>
              <a:tblPr/>
              <a:tblGrid>
                <a:gridCol w="161837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2970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2970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2970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729702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729702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729702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729702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729702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729702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729702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</a:tblGrid>
              <a:tr h="10058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R&amp;M  Area in 'Millions' Acres</a:t>
                      </a:r>
                    </a:p>
                  </a:txBody>
                  <a:tcPr marL="5347" marR="5347" marT="534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2010-11</a:t>
                      </a:r>
                    </a:p>
                  </a:txBody>
                  <a:tcPr marL="5347" marR="5347" marT="534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2011-12</a:t>
                      </a:r>
                    </a:p>
                  </a:txBody>
                  <a:tcPr marL="5347" marR="5347" marT="534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2012-13</a:t>
                      </a:r>
                    </a:p>
                  </a:txBody>
                  <a:tcPr marL="5347" marR="5347" marT="534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2013-14</a:t>
                      </a:r>
                    </a:p>
                  </a:txBody>
                  <a:tcPr marL="5347" marR="5347" marT="534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2014-15</a:t>
                      </a:r>
                    </a:p>
                  </a:txBody>
                  <a:tcPr marL="5347" marR="5347" marT="534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2015-16</a:t>
                      </a:r>
                    </a:p>
                  </a:txBody>
                  <a:tcPr marL="5347" marR="5347" marT="534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2016-17</a:t>
                      </a:r>
                    </a:p>
                  </a:txBody>
                  <a:tcPr marL="5347" marR="5347" marT="534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2017-18</a:t>
                      </a:r>
                    </a:p>
                  </a:txBody>
                  <a:tcPr marL="5347" marR="5347" marT="534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2018-19</a:t>
                      </a:r>
                    </a:p>
                  </a:txBody>
                  <a:tcPr marL="5347" marR="5347" marT="534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2019-20</a:t>
                      </a:r>
                    </a:p>
                  </a:txBody>
                  <a:tcPr marL="5347" marR="5347" marT="534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MULTAN DIV.</a:t>
                      </a:r>
                    </a:p>
                  </a:txBody>
                  <a:tcPr marL="5347" marR="5347" marT="534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0.0213</a:t>
                      </a:r>
                    </a:p>
                  </a:txBody>
                  <a:tcPr marL="5347" marR="5347" marT="534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0.02</a:t>
                      </a:r>
                    </a:p>
                  </a:txBody>
                  <a:tcPr marL="5347" marR="5347" marT="534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0.0234</a:t>
                      </a:r>
                    </a:p>
                  </a:txBody>
                  <a:tcPr marL="5347" marR="5347" marT="534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0.022</a:t>
                      </a:r>
                    </a:p>
                  </a:txBody>
                  <a:tcPr marL="5347" marR="5347" marT="534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0.0198</a:t>
                      </a:r>
                    </a:p>
                  </a:txBody>
                  <a:tcPr marL="5347" marR="5347" marT="534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0.018</a:t>
                      </a:r>
                    </a:p>
                  </a:txBody>
                  <a:tcPr marL="5347" marR="5347" marT="534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0.0165</a:t>
                      </a:r>
                    </a:p>
                  </a:txBody>
                  <a:tcPr marL="5347" marR="5347" marT="534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0.0277</a:t>
                      </a:r>
                    </a:p>
                  </a:txBody>
                  <a:tcPr marL="5347" marR="5347" marT="534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0.0256</a:t>
                      </a:r>
                    </a:p>
                  </a:txBody>
                  <a:tcPr marL="5347" marR="5347" marT="534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0.0535</a:t>
                      </a:r>
                    </a:p>
                  </a:txBody>
                  <a:tcPr marL="5347" marR="5347" marT="534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D.G.KHAN DIV.</a:t>
                      </a:r>
                    </a:p>
                  </a:txBody>
                  <a:tcPr marL="5347" marR="5347" marT="534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0.0451</a:t>
                      </a:r>
                    </a:p>
                  </a:txBody>
                  <a:tcPr marL="5347" marR="5347" marT="534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0.0434</a:t>
                      </a:r>
                    </a:p>
                  </a:txBody>
                  <a:tcPr marL="5347" marR="5347" marT="534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0.0505</a:t>
                      </a:r>
                    </a:p>
                  </a:txBody>
                  <a:tcPr marL="5347" marR="5347" marT="534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0.0431</a:t>
                      </a:r>
                    </a:p>
                  </a:txBody>
                  <a:tcPr marL="5347" marR="5347" marT="534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0.0412</a:t>
                      </a:r>
                    </a:p>
                  </a:txBody>
                  <a:tcPr marL="5347" marR="5347" marT="534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0.0394</a:t>
                      </a:r>
                    </a:p>
                  </a:txBody>
                  <a:tcPr marL="5347" marR="5347" marT="534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0.0433</a:t>
                      </a:r>
                    </a:p>
                  </a:txBody>
                  <a:tcPr marL="5347" marR="5347" marT="534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0.0411</a:t>
                      </a:r>
                    </a:p>
                  </a:txBody>
                  <a:tcPr marL="5347" marR="5347" marT="534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0.0614</a:t>
                      </a:r>
                    </a:p>
                  </a:txBody>
                  <a:tcPr marL="5347" marR="5347" marT="534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0.0876</a:t>
                      </a:r>
                    </a:p>
                  </a:txBody>
                  <a:tcPr marL="5347" marR="5347" marT="534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BAHAWALPUR DIV.</a:t>
                      </a:r>
                    </a:p>
                  </a:txBody>
                  <a:tcPr marL="5347" marR="5347" marT="534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0.1159</a:t>
                      </a:r>
                    </a:p>
                  </a:txBody>
                  <a:tcPr marL="5347" marR="5347" marT="534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0.111</a:t>
                      </a:r>
                    </a:p>
                  </a:txBody>
                  <a:tcPr marL="5347" marR="5347" marT="534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0.1296</a:t>
                      </a:r>
                    </a:p>
                  </a:txBody>
                  <a:tcPr marL="5347" marR="5347" marT="534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0.119</a:t>
                      </a:r>
                    </a:p>
                  </a:txBody>
                  <a:tcPr marL="5347" marR="5347" marT="534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0.0996</a:t>
                      </a:r>
                    </a:p>
                  </a:txBody>
                  <a:tcPr marL="5347" marR="5347" marT="534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0.0754</a:t>
                      </a:r>
                    </a:p>
                  </a:txBody>
                  <a:tcPr marL="5347" marR="5347" marT="534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0.0674</a:t>
                      </a:r>
                    </a:p>
                  </a:txBody>
                  <a:tcPr marL="5347" marR="5347" marT="534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0.0686</a:t>
                      </a:r>
                    </a:p>
                  </a:txBody>
                  <a:tcPr marL="5347" marR="5347" marT="534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0.101</a:t>
                      </a:r>
                    </a:p>
                  </a:txBody>
                  <a:tcPr marL="5347" marR="5347" marT="534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0.1814</a:t>
                      </a:r>
                    </a:p>
                  </a:txBody>
                  <a:tcPr marL="5347" marR="5347" marT="534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SOUTH PUNJAB</a:t>
                      </a:r>
                    </a:p>
                  </a:txBody>
                  <a:tcPr marL="5347" marR="5347" marT="534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0.1823</a:t>
                      </a:r>
                    </a:p>
                  </a:txBody>
                  <a:tcPr marL="5347" marR="5347" marT="534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0.1744</a:t>
                      </a:r>
                    </a:p>
                  </a:txBody>
                  <a:tcPr marL="5347" marR="5347" marT="534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0.2035</a:t>
                      </a:r>
                    </a:p>
                  </a:txBody>
                  <a:tcPr marL="5347" marR="5347" marT="534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0.1841</a:t>
                      </a:r>
                    </a:p>
                  </a:txBody>
                  <a:tcPr marL="5347" marR="5347" marT="534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0.1606</a:t>
                      </a:r>
                    </a:p>
                  </a:txBody>
                  <a:tcPr marL="5347" marR="5347" marT="534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0.1328</a:t>
                      </a:r>
                    </a:p>
                  </a:txBody>
                  <a:tcPr marL="5347" marR="5347" marT="534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0.1272</a:t>
                      </a:r>
                    </a:p>
                  </a:txBody>
                  <a:tcPr marL="5347" marR="5347" marT="534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0.1374</a:t>
                      </a:r>
                    </a:p>
                  </a:txBody>
                  <a:tcPr marL="5347" marR="5347" marT="534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0.188</a:t>
                      </a:r>
                    </a:p>
                  </a:txBody>
                  <a:tcPr marL="5347" marR="5347" marT="534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0.3225</a:t>
                      </a:r>
                    </a:p>
                  </a:txBody>
                  <a:tcPr marL="5347" marR="5347" marT="534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/>
          <p:cNvSpPr txBox="1">
            <a:spLocks/>
          </p:cNvSpPr>
          <p:nvPr/>
        </p:nvSpPr>
        <p:spPr>
          <a:xfrm>
            <a:off x="685800" y="228600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1" cap="all" dirty="0">
                <a:latin typeface="+mj-lt"/>
                <a:ea typeface="+mj-ea"/>
                <a:cs typeface="+mj-cs"/>
              </a:rPr>
              <a:t>RAPESEED &amp; MUSTARD</a:t>
            </a:r>
            <a:r>
              <a:rPr kumimoji="0" lang="en-US" sz="3400" b="1" i="0" u="none" strike="noStrike" kern="1200" cap="all" spc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AREA DIVISION-WISE IN South Punjab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Area in ‘Million’ Acres (Chart-20Y)</a:t>
            </a:r>
            <a:endParaRPr kumimoji="0" lang="en-US" sz="2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5" name="Chart 4"/>
          <p:cNvGraphicFramePr/>
          <p:nvPr/>
        </p:nvGraphicFramePr>
        <p:xfrm>
          <a:off x="228600" y="1143000"/>
          <a:ext cx="8686800" cy="548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/>
          <p:cNvSpPr txBox="1">
            <a:spLocks/>
          </p:cNvSpPr>
          <p:nvPr/>
        </p:nvSpPr>
        <p:spPr>
          <a:xfrm>
            <a:off x="381000" y="228600"/>
            <a:ext cx="8305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cap="all" dirty="0">
                <a:latin typeface="+mj-lt"/>
                <a:ea typeface="+mj-ea"/>
                <a:cs typeface="+mj-cs"/>
              </a:rPr>
              <a:t>RAPESEED &amp; MUSTARD </a:t>
            </a:r>
            <a:r>
              <a:rPr kumimoji="0" lang="en-US" sz="4000" b="1" i="0" u="none" strike="noStrike" kern="1200" cap="all" spc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PRODUCTION DIVISION-WISE IN South Punjab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Prod: in ‘Millions’ Tonnes (Slide-1)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6200" y="1447802"/>
          <a:ext cx="8915396" cy="5004932"/>
        </p:xfrm>
        <a:graphic>
          <a:graphicData uri="http://schemas.openxmlformats.org/drawingml/2006/table">
            <a:tbl>
              <a:tblPr/>
              <a:tblGrid>
                <a:gridCol w="161837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2970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2970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2970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729702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729702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729702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729702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729702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729702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729702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</a:tblGrid>
              <a:tr h="116726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 &amp; M  Production in 'Millions' Tonnes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2000-01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2001-02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2002-03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2003-04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2004-05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2005-06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2006-07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2007-08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2008-09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2009-10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94643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MULTAN DIV.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0.0182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0.0170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0.0147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0.0122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0.0114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0.0101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0.0101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0.0079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0.0087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0.0045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94643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D.G.KHAN DIV.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0.0166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0.0159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0.0158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0.0178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0.0176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0.0123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0.0137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0.0129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0.0222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0.0142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94643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BAHAWALPUR DIV.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0.0450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0.0497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0.0610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0.0726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0.0581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0.0429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0.0487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0.0428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0.0461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0.0429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94643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SOUTH PUNJAB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0.0798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0.0826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0.0915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0.1026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0.0871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0.0653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0.0725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0.0636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0.0770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0.0616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/>
          <p:cNvSpPr txBox="1">
            <a:spLocks/>
          </p:cNvSpPr>
          <p:nvPr/>
        </p:nvSpPr>
        <p:spPr>
          <a:xfrm>
            <a:off x="381000" y="228600"/>
            <a:ext cx="8534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cap="all" dirty="0">
                <a:latin typeface="+mj-lt"/>
                <a:ea typeface="+mj-ea"/>
                <a:cs typeface="+mj-cs"/>
              </a:rPr>
              <a:t>RAPESEED &amp; MUSTARD </a:t>
            </a:r>
            <a:r>
              <a:rPr kumimoji="0" lang="en-US" sz="4000" b="1" i="0" u="none" strike="noStrike" kern="1200" cap="all" spc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PRODUCTION DIVISION-WISE IN South Punjab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Prod: in ‘Millions’ Tonnes (Slide-2)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7" name="Chart 6"/>
          <p:cNvGraphicFramePr/>
          <p:nvPr/>
        </p:nvGraphicFramePr>
        <p:xfrm>
          <a:off x="1647825" y="4953000"/>
          <a:ext cx="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6200" y="1371600"/>
          <a:ext cx="8915395" cy="5162679"/>
        </p:xfrm>
        <a:graphic>
          <a:graphicData uri="http://schemas.openxmlformats.org/drawingml/2006/table">
            <a:tbl>
              <a:tblPr/>
              <a:tblGrid>
                <a:gridCol w="161837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2970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2970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2970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729702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729702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729702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729702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729702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729702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729702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</a:tblGrid>
              <a:tr h="12617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 &amp; M  Production in 'Millions' Tonnes</a:t>
                      </a:r>
                    </a:p>
                  </a:txBody>
                  <a:tcPr marL="5347" marR="5347" marT="534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2010-11</a:t>
                      </a:r>
                    </a:p>
                  </a:txBody>
                  <a:tcPr marL="5347" marR="5347" marT="534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2011-12</a:t>
                      </a:r>
                    </a:p>
                  </a:txBody>
                  <a:tcPr marL="5347" marR="5347" marT="534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2012-13</a:t>
                      </a:r>
                    </a:p>
                  </a:txBody>
                  <a:tcPr marL="5347" marR="5347" marT="534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2013-14</a:t>
                      </a:r>
                    </a:p>
                  </a:txBody>
                  <a:tcPr marL="5347" marR="5347" marT="534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2014-15</a:t>
                      </a:r>
                    </a:p>
                  </a:txBody>
                  <a:tcPr marL="5347" marR="5347" marT="534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2015-16</a:t>
                      </a:r>
                    </a:p>
                  </a:txBody>
                  <a:tcPr marL="5347" marR="5347" marT="534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2016-17</a:t>
                      </a:r>
                    </a:p>
                  </a:txBody>
                  <a:tcPr marL="5347" marR="5347" marT="534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2017-18</a:t>
                      </a:r>
                    </a:p>
                  </a:txBody>
                  <a:tcPr marL="5347" marR="5347" marT="534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2018-19</a:t>
                      </a:r>
                    </a:p>
                  </a:txBody>
                  <a:tcPr marL="5347" marR="5347" marT="534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2019-20</a:t>
                      </a:r>
                    </a:p>
                  </a:txBody>
                  <a:tcPr marL="5347" marR="5347" marT="534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97522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MULTAN DIV.</a:t>
                      </a:r>
                    </a:p>
                  </a:txBody>
                  <a:tcPr marL="5347" marR="5347" marT="534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0.0076</a:t>
                      </a:r>
                    </a:p>
                  </a:txBody>
                  <a:tcPr marL="5347" marR="5347" marT="534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0.0088</a:t>
                      </a:r>
                    </a:p>
                  </a:txBody>
                  <a:tcPr marL="5347" marR="5347" marT="534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0.0116</a:t>
                      </a:r>
                    </a:p>
                  </a:txBody>
                  <a:tcPr marL="5347" marR="5347" marT="534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0.0118</a:t>
                      </a:r>
                    </a:p>
                  </a:txBody>
                  <a:tcPr marL="5347" marR="5347" marT="534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0.0087</a:t>
                      </a:r>
                    </a:p>
                  </a:txBody>
                  <a:tcPr marL="5347" marR="5347" marT="534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0.0089</a:t>
                      </a:r>
                    </a:p>
                  </a:txBody>
                  <a:tcPr marL="5347" marR="5347" marT="534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0.0086</a:t>
                      </a:r>
                    </a:p>
                  </a:txBody>
                  <a:tcPr marL="5347" marR="5347" marT="534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0.0182</a:t>
                      </a:r>
                    </a:p>
                  </a:txBody>
                  <a:tcPr marL="5347" marR="5347" marT="534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0.0173</a:t>
                      </a:r>
                    </a:p>
                  </a:txBody>
                  <a:tcPr marL="5347" marR="5347" marT="534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0.0460</a:t>
                      </a:r>
                    </a:p>
                  </a:txBody>
                  <a:tcPr marL="5347" marR="5347" marT="534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97522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D.G.KHAN DIV.</a:t>
                      </a:r>
                    </a:p>
                  </a:txBody>
                  <a:tcPr marL="5347" marR="5347" marT="534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0.0152</a:t>
                      </a:r>
                    </a:p>
                  </a:txBody>
                  <a:tcPr marL="5347" marR="5347" marT="534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0.0145</a:t>
                      </a:r>
                    </a:p>
                  </a:txBody>
                  <a:tcPr marL="5347" marR="5347" marT="534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0.0182</a:t>
                      </a:r>
                    </a:p>
                  </a:txBody>
                  <a:tcPr marL="5347" marR="5347" marT="534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0.0123</a:t>
                      </a:r>
                    </a:p>
                  </a:txBody>
                  <a:tcPr marL="5347" marR="5347" marT="534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0.0117</a:t>
                      </a:r>
                    </a:p>
                  </a:txBody>
                  <a:tcPr marL="5347" marR="5347" marT="534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0.0121</a:t>
                      </a:r>
                    </a:p>
                  </a:txBody>
                  <a:tcPr marL="5347" marR="5347" marT="534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0.0154</a:t>
                      </a:r>
                    </a:p>
                  </a:txBody>
                  <a:tcPr marL="5347" marR="5347" marT="534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0.0184</a:t>
                      </a:r>
                    </a:p>
                  </a:txBody>
                  <a:tcPr marL="5347" marR="5347" marT="534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0.0409</a:t>
                      </a:r>
                    </a:p>
                  </a:txBody>
                  <a:tcPr marL="5347" marR="5347" marT="534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0.0460</a:t>
                      </a:r>
                    </a:p>
                  </a:txBody>
                  <a:tcPr marL="5347" marR="5347" marT="534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97522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BAHAWALPUR DIV.</a:t>
                      </a:r>
                    </a:p>
                  </a:txBody>
                  <a:tcPr marL="5347" marR="5347" marT="534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0.0572</a:t>
                      </a:r>
                    </a:p>
                  </a:txBody>
                  <a:tcPr marL="5347" marR="5347" marT="534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0.0465</a:t>
                      </a:r>
                    </a:p>
                  </a:txBody>
                  <a:tcPr marL="5347" marR="5347" marT="534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0.0590</a:t>
                      </a:r>
                    </a:p>
                  </a:txBody>
                  <a:tcPr marL="5347" marR="5347" marT="534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0.0554</a:t>
                      </a:r>
                    </a:p>
                  </a:txBody>
                  <a:tcPr marL="5347" marR="5347" marT="534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0.0475</a:t>
                      </a:r>
                    </a:p>
                  </a:txBody>
                  <a:tcPr marL="5347" marR="5347" marT="534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0.0378</a:t>
                      </a:r>
                    </a:p>
                  </a:txBody>
                  <a:tcPr marL="5347" marR="5347" marT="534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0.0341</a:t>
                      </a:r>
                    </a:p>
                  </a:txBody>
                  <a:tcPr marL="5347" marR="5347" marT="534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0.0448</a:t>
                      </a:r>
                    </a:p>
                  </a:txBody>
                  <a:tcPr marL="5347" marR="5347" marT="534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0.0699</a:t>
                      </a:r>
                    </a:p>
                  </a:txBody>
                  <a:tcPr marL="5347" marR="5347" marT="534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0.1490</a:t>
                      </a:r>
                    </a:p>
                  </a:txBody>
                  <a:tcPr marL="5347" marR="5347" marT="534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97522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SOUTH PUNJAB</a:t>
                      </a:r>
                    </a:p>
                  </a:txBody>
                  <a:tcPr marL="5347" marR="5347" marT="534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0.0800</a:t>
                      </a:r>
                    </a:p>
                  </a:txBody>
                  <a:tcPr marL="5347" marR="5347" marT="534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0.0698</a:t>
                      </a:r>
                    </a:p>
                  </a:txBody>
                  <a:tcPr marL="5347" marR="5347" marT="534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0.0888</a:t>
                      </a:r>
                    </a:p>
                  </a:txBody>
                  <a:tcPr marL="5347" marR="5347" marT="534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0.0795</a:t>
                      </a:r>
                    </a:p>
                  </a:txBody>
                  <a:tcPr marL="5347" marR="5347" marT="534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0.0679</a:t>
                      </a:r>
                    </a:p>
                  </a:txBody>
                  <a:tcPr marL="5347" marR="5347" marT="534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0.0588</a:t>
                      </a:r>
                    </a:p>
                  </a:txBody>
                  <a:tcPr marL="5347" marR="5347" marT="534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0.0581</a:t>
                      </a:r>
                    </a:p>
                  </a:txBody>
                  <a:tcPr marL="5347" marR="5347" marT="534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0.0814</a:t>
                      </a:r>
                    </a:p>
                  </a:txBody>
                  <a:tcPr marL="5347" marR="5347" marT="534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0.1281</a:t>
                      </a:r>
                    </a:p>
                  </a:txBody>
                  <a:tcPr marL="5347" marR="5347" marT="534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0.2410</a:t>
                      </a:r>
                    </a:p>
                  </a:txBody>
                  <a:tcPr marL="5347" marR="5347" marT="534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/>
          <p:cNvSpPr txBox="1">
            <a:spLocks/>
          </p:cNvSpPr>
          <p:nvPr/>
        </p:nvSpPr>
        <p:spPr>
          <a:xfrm>
            <a:off x="533400" y="228600"/>
            <a:ext cx="8382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cap="all" dirty="0">
                <a:latin typeface="+mj-lt"/>
                <a:ea typeface="+mj-ea"/>
                <a:cs typeface="+mj-cs"/>
              </a:rPr>
              <a:t>RAPESEED &amp; MUSTARD </a:t>
            </a:r>
            <a:r>
              <a:rPr kumimoji="0" lang="en-US" sz="4000" b="1" i="0" u="none" strike="noStrike" kern="1200" cap="all" spc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PRODUCTION DIVISION-WISE IN South Punjab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Prod: in ‘Millions’ Tonnes (Chart-20Y)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4" name="Chart 3"/>
          <p:cNvGraphicFramePr/>
          <p:nvPr/>
        </p:nvGraphicFramePr>
        <p:xfrm>
          <a:off x="228600" y="1371600"/>
          <a:ext cx="8686800" cy="5181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/>
          <p:cNvSpPr txBox="1">
            <a:spLocks/>
          </p:cNvSpPr>
          <p:nvPr/>
        </p:nvSpPr>
        <p:spPr>
          <a:xfrm>
            <a:off x="457200" y="228600"/>
            <a:ext cx="8153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all" spc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RAPESEED &amp; MUSTAED Av.yield DIVISION-WISE IN South Punjab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Av.yield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 in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 mds/acre (Slide-1)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6200" y="1371600"/>
          <a:ext cx="8915396" cy="5029203"/>
        </p:xfrm>
        <a:graphic>
          <a:graphicData uri="http://schemas.openxmlformats.org/drawingml/2006/table">
            <a:tbl>
              <a:tblPr/>
              <a:tblGrid>
                <a:gridCol w="161837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2970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2970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2970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729702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729702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729702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729702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729702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729702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729702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</a:tblGrid>
              <a:tr h="109757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 &amp; M  Av.yield in mds/acre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2000-01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2001-02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2002-03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2003-04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2004-05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2005-06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2006-07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2007-08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2008-09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2009-10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98290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MULTAN DIV.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11.16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11.00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10.88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10.72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10.95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10.53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10.91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10.69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11.05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6.77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98290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D.G.KHAN DIV.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10.98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10.52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10.30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10.00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9.62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9.90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9.89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9.29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9.77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8.14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98290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BAHAWALPUR DIV.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11.25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11.11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11.75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12.09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10.25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9.56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10.70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10.01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9.79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12.27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98290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SOUTH PUNJAB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11.17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10.97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11.33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11.50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10.20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9.76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10.57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9.94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9.91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10.44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/>
          <p:cNvSpPr txBox="1">
            <a:spLocks/>
          </p:cNvSpPr>
          <p:nvPr/>
        </p:nvSpPr>
        <p:spPr>
          <a:xfrm>
            <a:off x="533400" y="2286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all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RAPESEED &amp; MUSTAED Av.yield DIVISION-WISE IN South Punjab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Av.yield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 in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 mds/acre (Slide-2)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7" name="Chart 6"/>
          <p:cNvGraphicFramePr/>
          <p:nvPr/>
        </p:nvGraphicFramePr>
        <p:xfrm>
          <a:off x="1647825" y="8686800"/>
          <a:ext cx="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52397" y="1447801"/>
          <a:ext cx="8839203" cy="5029199"/>
        </p:xfrm>
        <a:graphic>
          <a:graphicData uri="http://schemas.openxmlformats.org/drawingml/2006/table">
            <a:tbl>
              <a:tblPr/>
              <a:tblGrid>
                <a:gridCol w="160454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2346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2346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2346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723466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723466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723466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723466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723466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723466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723466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</a:tblGrid>
              <a:tr h="109757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 &amp; M  Av.yield in mds/acre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2010-11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2011-12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2012-13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2013-14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2014-15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2015-16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2016-17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2017-18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2018-19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2019-20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98290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MULTAN DIV.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9.56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11.79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13.28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14.37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11.77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13.25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13.96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17.60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18.11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23.04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98290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D.G.KHAN DIV.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9.03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8.95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9.66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7.65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7.61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8.23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9.53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11.99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17.85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14.07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98290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BAHAWALPUR DIV.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13.22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11.22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12.20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12.47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12.78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13.43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13.56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17.50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18.54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22.01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98290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SOUTH PUNJAB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11.76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10.72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11.69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11.57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11.33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11.86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12.24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15.87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18.26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20.02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3"/>
          <p:cNvSpPr txBox="1">
            <a:spLocks/>
          </p:cNvSpPr>
          <p:nvPr/>
        </p:nvSpPr>
        <p:spPr>
          <a:xfrm>
            <a:off x="457200" y="2286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all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RAPESEED &amp; MUSTAED Av.yield DIVISION-WISE IN South Punjab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Av.yield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 in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 mds/acre (Chart-20Y)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5" name="Chart 4"/>
          <p:cNvGraphicFramePr/>
          <p:nvPr/>
        </p:nvGraphicFramePr>
        <p:xfrm>
          <a:off x="228600" y="1447800"/>
          <a:ext cx="8686800" cy="5105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/>
          <p:cNvSpPr txBox="1">
            <a:spLocks/>
          </p:cNvSpPr>
          <p:nvPr/>
        </p:nvSpPr>
        <p:spPr>
          <a:xfrm>
            <a:off x="609600" y="228600"/>
            <a:ext cx="8305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cap="all" dirty="0">
                <a:latin typeface="+mj-lt"/>
                <a:ea typeface="+mj-ea"/>
                <a:cs typeface="+mj-cs"/>
              </a:rPr>
              <a:t>SUNFLOWER</a:t>
            </a:r>
            <a:r>
              <a:rPr kumimoji="0" lang="en-US" sz="4000" b="1" i="0" u="none" strike="noStrike" kern="1200" cap="all" spc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AREA DIVISION-WISE IN South Punjab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Area in ‘Millions’ Acres (Slide-1)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6204" y="1143000"/>
          <a:ext cx="8991596" cy="5461415"/>
        </p:xfrm>
        <a:graphic>
          <a:graphicData uri="http://schemas.openxmlformats.org/drawingml/2006/table">
            <a:tbl>
              <a:tblPr/>
              <a:tblGrid>
                <a:gridCol w="164269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3489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3489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3489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73489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73489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734890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734890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734890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734890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734890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</a:tblGrid>
              <a:tr h="125985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Sunflower Area in 'Millions' Acres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2000-01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2001-02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2002-03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2003-04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2004-05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2005-06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2006-07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2007-08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2008-09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2009-10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5039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MULTAN DIV.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0.0075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0.0205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0.0405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0.1261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0.0809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0.1164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0.1452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0.2210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0.0916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0.0339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05039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D.G.KHAN DIV.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0.0061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0.0057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0.0102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0.0273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0.0209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0.0315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0.0323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0.0796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0.0379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0.0351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05039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BAHAWALPUR DIV.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0.0072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0.0129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0.0313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0.0432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0.0333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0.0346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0.0425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0.0673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0.0292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0.0139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05039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SOUTH PUNJAB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0.0208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0.0390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0.0820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0.1966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0.1350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0.1825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0.2200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0.3680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0.1587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0.0829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03438272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/>
          <p:cNvSpPr txBox="1">
            <a:spLocks/>
          </p:cNvSpPr>
          <p:nvPr/>
        </p:nvSpPr>
        <p:spPr>
          <a:xfrm>
            <a:off x="533400" y="228600"/>
            <a:ext cx="8382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cap="all" dirty="0">
                <a:latin typeface="+mj-lt"/>
                <a:ea typeface="+mj-ea"/>
                <a:cs typeface="+mj-cs"/>
              </a:rPr>
              <a:t>SUNFLOWER</a:t>
            </a:r>
            <a:r>
              <a:rPr kumimoji="0" lang="en-US" sz="4000" b="1" i="0" u="none" strike="noStrike" kern="1200" cap="all" spc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AREA DIVISION-WISE IN South Punjab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Area in ‘Millions’ Acres (Slide-2)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5" name="Chart 4"/>
          <p:cNvGraphicFramePr/>
          <p:nvPr/>
        </p:nvGraphicFramePr>
        <p:xfrm>
          <a:off x="1609725" y="238125"/>
          <a:ext cx="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76200" y="1259427"/>
          <a:ext cx="8915395" cy="5446173"/>
        </p:xfrm>
        <a:graphic>
          <a:graphicData uri="http://schemas.openxmlformats.org/drawingml/2006/table">
            <a:tbl>
              <a:tblPr/>
              <a:tblGrid>
                <a:gridCol w="162877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2866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2866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2866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728662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728662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728662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728662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728662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728662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728662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</a:tblGrid>
              <a:tr h="124207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Sunflower Area in 'Millions' Acres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2010-11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2011-12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2012-13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2013-14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2014-15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2015-16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2016-17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2017-18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2018-19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2019-20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510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MULTAN DIV.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0.0188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0.0310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0.0316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0.0086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0.0049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0.0035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0.0062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0.0216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0.0082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0.0079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0510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D.G.KHAN DIV.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0.0387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0.0478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0.0541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0.0409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0.0331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0.0267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0.0328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0.0538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0.0453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0.0599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0510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BAHAWALPUR DIV.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0.0141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0.0282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0.0301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0.0121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0.0115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0.0055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0.0058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0.0159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0.0103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0.0046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0510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SOUTH PUNJAB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0.0716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0.1070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0.1159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0.0616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0.0495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0.0356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0.0447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0.0913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0.0637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0.0723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0343827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/>
          <p:cNvSpPr txBox="1">
            <a:spLocks/>
          </p:cNvSpPr>
          <p:nvPr/>
        </p:nvSpPr>
        <p:spPr>
          <a:xfrm>
            <a:off x="609600" y="228600"/>
            <a:ext cx="8305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cap="all" dirty="0">
                <a:latin typeface="+mj-lt"/>
                <a:ea typeface="+mj-ea"/>
                <a:cs typeface="+mj-cs"/>
              </a:rPr>
              <a:t>SUNFLOWER</a:t>
            </a:r>
            <a:r>
              <a:rPr kumimoji="0" lang="en-US" sz="4000" b="1" i="0" u="none" strike="noStrike" kern="1200" cap="all" spc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AREA DIVISION-WISE IN South Punjab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Area in ‘Millions’ Acres (Chart-20Y)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5" name="Chart 4"/>
          <p:cNvGraphicFramePr/>
          <p:nvPr/>
        </p:nvGraphicFramePr>
        <p:xfrm>
          <a:off x="228600" y="1299411"/>
          <a:ext cx="8610601" cy="53299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457200" y="228600"/>
            <a:ext cx="8153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cap="all" dirty="0">
                <a:latin typeface="+mj-lt"/>
                <a:ea typeface="+mj-ea"/>
                <a:cs typeface="+mj-cs"/>
              </a:rPr>
              <a:t>SUNFLOWER PRODUCTION</a:t>
            </a:r>
            <a:r>
              <a:rPr kumimoji="0" lang="en-US" sz="3600" b="1" i="0" u="none" strike="noStrike" kern="1200" cap="all" spc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DIVISION-WISE IN South Punjab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Prod: in ‘Millions’ Tonnes (Slide-1)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52400" y="1447800"/>
          <a:ext cx="8839204" cy="5126135"/>
        </p:xfrm>
        <a:graphic>
          <a:graphicData uri="http://schemas.openxmlformats.org/drawingml/2006/table">
            <a:tbl>
              <a:tblPr/>
              <a:tblGrid>
                <a:gridCol w="161485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2243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2243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2243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722435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722435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722435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722435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722435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722435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722435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</a:tblGrid>
              <a:tr h="9753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Sunflower Production in 'Millions' Tonnes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2000-01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2001-02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2002-03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2003-04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2004-05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2005-06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2006-07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2007-08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2008-09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2009-10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9753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MULTAN DIV.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0.0039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0.0106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0.0221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0.0716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0.0507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0.0771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0.1018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0.2039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0.0779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0.0280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9753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D.G.KHAN DIV.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0.0031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0.0028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0.0055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0.0145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0.0126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0.0182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0.0202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0.0642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0.0312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0.0271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9753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BAHAWALPUR DIV.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0.0044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0.0080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0.0220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0.0306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0.0201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0.0259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0.0323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0.0511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0.0204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0.0089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9753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SOUTH PUNJAB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0.0113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0.0215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0.0496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0.1167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0.0834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0.1211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0.1542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0.3192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0.1295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0.0641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457200" y="2286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cap="all" dirty="0">
                <a:latin typeface="+mj-lt"/>
                <a:ea typeface="+mj-ea"/>
                <a:cs typeface="+mj-cs"/>
              </a:rPr>
              <a:t>SUNFLOWER PRODUCTION</a:t>
            </a:r>
            <a:r>
              <a:rPr kumimoji="0" lang="en-US" sz="3600" b="1" i="0" u="none" strike="noStrike" kern="1200" cap="all" spc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DIVISION-WISE IN South Punjab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all" spc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Prod: in ‘Millions’ Tonnes (Slide-2)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7" name="Chart 6"/>
          <p:cNvGraphicFramePr/>
          <p:nvPr/>
        </p:nvGraphicFramePr>
        <p:xfrm>
          <a:off x="1609725" y="3448050"/>
          <a:ext cx="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76196" y="1295400"/>
          <a:ext cx="8991604" cy="5369975"/>
        </p:xfrm>
        <a:graphic>
          <a:graphicData uri="http://schemas.openxmlformats.org/drawingml/2006/table">
            <a:tbl>
              <a:tblPr/>
              <a:tblGrid>
                <a:gridCol w="164269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3489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3489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3489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734891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734891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734891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734891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734891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734891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734891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</a:tblGrid>
              <a:tr h="10363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Sunflower Production in 'Millions' Tonnes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2010-11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2011-12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2012-13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2013-14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2014-15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2015-16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2016-17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2017-18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2018-19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2019-20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363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MULTAN DIV.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0.0193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0.0282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0.0275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0.0080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0.0041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0.0027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0.0050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0.0195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0.0060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0.0070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0363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D.G.KHAN DIV.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0.0279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0.0413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0.0394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0.0344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0.0226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0.0219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0.0243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0.0432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0.0366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0.0552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0363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BAHAWALPUR DIV.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0.0084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0.0199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0.0195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0.0088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0.0077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0.0040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0.0043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0.0116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0.0078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0.0034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0363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SOUTH PUNJAB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0.0556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0.0894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0.0864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0.0512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0.0344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0.0286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0.0336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0.0743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0.0504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0.0655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/>
          <p:cNvSpPr txBox="1">
            <a:spLocks/>
          </p:cNvSpPr>
          <p:nvPr/>
        </p:nvSpPr>
        <p:spPr>
          <a:xfrm>
            <a:off x="533400" y="228600"/>
            <a:ext cx="8382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700" b="1" cap="all" dirty="0">
                <a:latin typeface="+mj-lt"/>
                <a:ea typeface="+mj-ea"/>
                <a:cs typeface="+mj-cs"/>
              </a:rPr>
              <a:t>SUNFLOWER PRODUCTION</a:t>
            </a:r>
            <a:r>
              <a:rPr kumimoji="0" lang="en-US" sz="2700" b="1" i="0" u="none" strike="noStrike" kern="1200" cap="all" spc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DIVISION-WISE IN South Punjab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Prod: in ‘Millions’ Tonnes (Chart-20Y)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5" name="Chart 4"/>
          <p:cNvGraphicFramePr/>
          <p:nvPr/>
        </p:nvGraphicFramePr>
        <p:xfrm>
          <a:off x="228600" y="1295400"/>
          <a:ext cx="8686800" cy="533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457200" y="228600"/>
            <a:ext cx="8458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all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SUNFLOWER Av.yield DIVISION-WISE IN South Punjab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all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Av.yield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 in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 mds/acre (Slide-1)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76203" y="1143000"/>
          <a:ext cx="8991597" cy="5334000"/>
        </p:xfrm>
        <a:graphic>
          <a:graphicData uri="http://schemas.openxmlformats.org/drawingml/2006/table">
            <a:tbl>
              <a:tblPr/>
              <a:tblGrid>
                <a:gridCol w="164269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3489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3489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3489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73489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73489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734890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734890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734890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734890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734890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</a:tblGrid>
              <a:tr h="10668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Sunflower Av.yield in mds/acre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2000-01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2001-02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2002-03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2003-04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2004-05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2005-06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2006-07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2007-08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2008-09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2009-10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MULTAN DIV.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13.86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13.93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14.60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15.22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16.80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17.74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18.78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24.71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22.79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22.15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D.G.KHAN DIV.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13.48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13.30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14.46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14.18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16.09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15.46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16.75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21.59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22.03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20.70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BAHAWALPUR DIV.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16.34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16.70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18.83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18.98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16.22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20.03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20.31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20.35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18.74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17.16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SOUTH PUNJAB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14.60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14.75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16.20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15.90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16.55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17.78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18.78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23.24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21.86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20.70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381000" y="228600"/>
            <a:ext cx="8534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all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SUNFLOWER Av.yield DIVISION-WISE IN South Punjab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all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Av.yield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 in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 mds/acre (Slide-2)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7" name="Chart 6"/>
          <p:cNvGraphicFramePr/>
          <p:nvPr/>
        </p:nvGraphicFramePr>
        <p:xfrm>
          <a:off x="1609725" y="6696075"/>
          <a:ext cx="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76195" y="1219200"/>
          <a:ext cx="8991605" cy="5257800"/>
        </p:xfrm>
        <a:graphic>
          <a:graphicData uri="http://schemas.openxmlformats.org/drawingml/2006/table">
            <a:tbl>
              <a:tblPr/>
              <a:tblGrid>
                <a:gridCol w="164269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3489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3489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3489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734891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734891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734891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734891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734891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734891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734891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</a:tblGrid>
              <a:tr h="10515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Sunflower Av.yield in mds/acre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2010-11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2011-12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2012-13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2013-14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2014-15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2015-16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2016-17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2017-18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2018-19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2019-20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515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MULTAN DIV.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27.50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24.36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23.34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24.86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22.58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20.97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21.66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24.24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19.81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23.90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0515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D.G.KHAN DIV.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19.35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23.12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19.50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22.57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18.29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22.01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19.88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21.51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21.64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24.69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0515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BAHAWALPUR DIV.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15.89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18.98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17.34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19.40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17.85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19.63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20.00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19.46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20.48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19.56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0515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SOUTH PUNJAB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20.81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22.39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19.99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22.26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18.61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21.54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20.14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21.80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21.22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24.28</a:t>
                      </a:r>
                    </a:p>
                  </a:txBody>
                  <a:tcPr marL="5495" marR="5495" marT="549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/>
          <p:cNvSpPr txBox="1">
            <a:spLocks/>
          </p:cNvSpPr>
          <p:nvPr/>
        </p:nvSpPr>
        <p:spPr>
          <a:xfrm>
            <a:off x="457200" y="228600"/>
            <a:ext cx="8458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all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SUNFLOWER Av.yield DIVISION-WISE IN South Punjab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all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Av.yield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 in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 mds/acre (Chart-20Y)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4" name="Chart 3"/>
          <p:cNvGraphicFramePr/>
          <p:nvPr/>
        </p:nvGraphicFramePr>
        <p:xfrm>
          <a:off x="228600" y="1295400"/>
          <a:ext cx="8686800" cy="533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457200" y="228600"/>
            <a:ext cx="8458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cap="all" dirty="0">
                <a:latin typeface="+mj-lt"/>
                <a:ea typeface="+mj-ea"/>
                <a:cs typeface="+mj-cs"/>
              </a:rPr>
              <a:t>MOONG</a:t>
            </a:r>
            <a:r>
              <a:rPr kumimoji="0" lang="en-US" sz="4000" b="1" i="0" u="none" strike="noStrike" kern="1200" cap="all" spc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AREA DIVISION-WISE IN South Punjab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all" spc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Area in ‘Millions’ Acres (Slide-1)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76200" y="1295400"/>
          <a:ext cx="9067803" cy="5181600"/>
        </p:xfrm>
        <a:graphic>
          <a:graphicData uri="http://schemas.openxmlformats.org/drawingml/2006/table">
            <a:tbl>
              <a:tblPr/>
              <a:tblGrid>
                <a:gridCol w="171227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3555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3555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3555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735553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735553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735553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735553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735553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735553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735553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</a:tblGrid>
              <a:tr h="10363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Moong Area in 'Millions' Acres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2000-01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2001-02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2002-03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2003-04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2004-05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2005-06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2006-07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2007-08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2008-09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2009-10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363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MULTAN DIV.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0.0115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0.0105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0.0167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0.0118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0.0070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0.0068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0.0055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0.0069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0.0034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0.0020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0363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D.G.KHAN DIV.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0.1231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0.1239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0.1343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0.1442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0.1287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0.1068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0.1090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0.1176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0.0925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0.0799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0363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BAHAWALPUR DIV.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0.0042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0.0052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0.0095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0.0082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0.0049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0.0041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0.0051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0.0057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0.0064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0.0044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0363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SOUTH PUNJAB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0.1388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0.1395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0.1605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0.1642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0.1405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0.1177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0.1196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0.1302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0.1022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0.0863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457200" y="228600"/>
            <a:ext cx="8458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cap="all" dirty="0">
                <a:latin typeface="+mj-lt"/>
                <a:ea typeface="+mj-ea"/>
                <a:cs typeface="+mj-cs"/>
              </a:rPr>
              <a:t>MOONG</a:t>
            </a:r>
            <a:r>
              <a:rPr kumimoji="0" lang="en-US" sz="4000" b="1" i="0" u="none" strike="noStrike" kern="1200" cap="all" spc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AREA DIVISION-WISE IN South Punjab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all" spc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Area in ‘Millions’ Acres (Slide-2)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8" name="Chart 7"/>
          <p:cNvGraphicFramePr/>
          <p:nvPr/>
        </p:nvGraphicFramePr>
        <p:xfrm>
          <a:off x="1800225" y="590550"/>
          <a:ext cx="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52396" y="1295400"/>
          <a:ext cx="8915404" cy="5181600"/>
        </p:xfrm>
        <a:graphic>
          <a:graphicData uri="http://schemas.openxmlformats.org/drawingml/2006/table">
            <a:tbl>
              <a:tblPr/>
              <a:tblGrid>
                <a:gridCol w="168349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2319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2319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2319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723191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723191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723191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723191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723191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723191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723191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</a:tblGrid>
              <a:tr h="10363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Moong Area in 'Millions' Acres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2010-11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2011-12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2012-13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2013-14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2014-15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2015-16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2016-17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2017-18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2018-19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2019-20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363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MULTAN DIV.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0.0020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0.0029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0.0027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0.0040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0.0037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0.0157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0.0195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0.0033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0.0028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0.0023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0363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D.G.KHAN DIV.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0.0424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0.0441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0.0475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0.0531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0.0738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0.0922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0.0934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0.0847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0.0821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0.0797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0363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BAHAWALPUR DIV.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0.0040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0.0057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0.0056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0.0048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0.0059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0.0083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0.0095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0.0058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0.0031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0.0048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0363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SOUTH PUNJAB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0.0483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0.0527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0.0557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0.0619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0.0834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0.1162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0.1223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0.0938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0.0879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0.0868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/>
          <p:cNvSpPr txBox="1">
            <a:spLocks/>
          </p:cNvSpPr>
          <p:nvPr/>
        </p:nvSpPr>
        <p:spPr>
          <a:xfrm>
            <a:off x="457200" y="228600"/>
            <a:ext cx="8458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cap="all" dirty="0">
                <a:latin typeface="+mj-lt"/>
                <a:ea typeface="+mj-ea"/>
                <a:cs typeface="+mj-cs"/>
              </a:rPr>
              <a:t>MOONG</a:t>
            </a:r>
            <a:r>
              <a:rPr kumimoji="0" lang="en-US" sz="4000" b="1" i="0" u="none" strike="noStrike" kern="1200" cap="all" spc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AREA DIVISION-WISE IN South Punjab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all" spc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Area in ‘Millions’ Acres (Chart-20Y)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5" name="Chart 4"/>
          <p:cNvGraphicFramePr/>
          <p:nvPr/>
        </p:nvGraphicFramePr>
        <p:xfrm>
          <a:off x="228600" y="1371600"/>
          <a:ext cx="8610600" cy="5105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381000" y="228600"/>
            <a:ext cx="8534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cap="all" dirty="0">
                <a:latin typeface="+mj-lt"/>
                <a:ea typeface="+mj-ea"/>
                <a:cs typeface="+mj-cs"/>
              </a:rPr>
              <a:t>MOONG </a:t>
            </a:r>
            <a:r>
              <a:rPr kumimoji="0" lang="en-US" sz="4000" b="1" i="0" u="none" strike="noStrike" kern="1200" cap="all" spc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PRODUCTION DIVISION-WISE IN South Punjab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all" spc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Prod: in ‘Millions’ Tonnes (Slide-1)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380998" y="1295402"/>
          <a:ext cx="8382002" cy="5309600"/>
        </p:xfrm>
        <a:graphic>
          <a:graphicData uri="http://schemas.openxmlformats.org/drawingml/2006/table">
            <a:tbl>
              <a:tblPr/>
              <a:tblGrid>
                <a:gridCol w="158277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7992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7992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67992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679923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679923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679923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679923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679923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679923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679923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</a:tblGrid>
              <a:tr h="10210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Moong Production in 'Millions' Tonnes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2000-01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2001-02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2002-03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2003-04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2004-05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2005-06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2006-07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2007-08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2008-09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2009-10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210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MULTAN DIV.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0.0025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0.0023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0.0038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0.0028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0.0017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0.0016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0.0014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0.0021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0.0014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0.0008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0210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D.G.KHAN DIV.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0.0241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0.0240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0.0278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0.0279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0.0252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0.0244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0.0256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0.0392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0.0332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0.0286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0210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BAHAWALPUR DIV.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0.0009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0.0011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0.0020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0.0019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0.0012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0.0011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0.0011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0.0015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0.0012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0.0009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0210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SOUTH PUNJAB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0.0274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0.0273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0.0337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0.0326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0.0281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0.0271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0.0281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0.0427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0.0358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0.0303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457200" y="228600"/>
            <a:ext cx="8458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cap="all" dirty="0">
                <a:latin typeface="+mj-lt"/>
                <a:ea typeface="+mj-ea"/>
                <a:cs typeface="+mj-cs"/>
              </a:rPr>
              <a:t>MOONG </a:t>
            </a:r>
            <a:r>
              <a:rPr kumimoji="0" lang="en-US" sz="4000" b="1" i="0" u="none" strike="noStrike" kern="1200" cap="all" spc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PRODUCTION DIVISION-WISE IN South Punjab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Prod: in ‘Millions’ Tonnes (Slide-2)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6" name="Chart 5"/>
          <p:cNvGraphicFramePr/>
          <p:nvPr/>
        </p:nvGraphicFramePr>
        <p:xfrm>
          <a:off x="1800225" y="4114800"/>
          <a:ext cx="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04800" y="1295402"/>
          <a:ext cx="8534400" cy="5364480"/>
        </p:xfrm>
        <a:graphic>
          <a:graphicData uri="http://schemas.openxmlformats.org/drawingml/2006/table">
            <a:tbl>
              <a:tblPr/>
              <a:tblGrid>
                <a:gridCol w="161155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9228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9228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69228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692285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692285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692285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692285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692285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692285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692285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</a:tblGrid>
              <a:tr h="10363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Moong Production in 'Millions' Tonnes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2010-11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2011-12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2012-13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2013-14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2014-15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2015-16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2016-17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2017-18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2018-19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2019-20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363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MULTAN DIV.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0.0007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0.0008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0.0008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0.0012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0.0011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0.0044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0.0032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0.0008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0.0008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0.0007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0363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D.G.KHAN DIV.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0.0118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0.0160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0.0158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0.0201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0.0290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0.0287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0.0358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0.0333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0.0299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0.0293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0363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BAHAWALPUR DIV.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0.0008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0.0011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0.0010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0.0008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0.0013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0.0014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0.0022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0.0016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0.0006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0.0012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0363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SOUTH PUNJAB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0.0133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0.0179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0.0176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0.0221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0.0315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0.0344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0.0412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0.0358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0.0313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0.0312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/>
          <p:cNvSpPr txBox="1">
            <a:spLocks/>
          </p:cNvSpPr>
          <p:nvPr/>
        </p:nvSpPr>
        <p:spPr>
          <a:xfrm>
            <a:off x="457200" y="228600"/>
            <a:ext cx="8458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cap="all" dirty="0">
                <a:latin typeface="+mj-lt"/>
                <a:ea typeface="+mj-ea"/>
                <a:cs typeface="+mj-cs"/>
              </a:rPr>
              <a:t>MOONG</a:t>
            </a:r>
            <a:r>
              <a:rPr kumimoji="0" lang="en-US" sz="4000" b="1" i="0" u="none" strike="noStrike" kern="1200" cap="all" spc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PRODUCTION DIVISION-WISE IN South Punjab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Prod: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 in ‘Millions’ Tonnes (Chart-20Y)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4" name="Chart 3"/>
          <p:cNvGraphicFramePr/>
          <p:nvPr/>
        </p:nvGraphicFramePr>
        <p:xfrm>
          <a:off x="304800" y="1295400"/>
          <a:ext cx="8610600" cy="5257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75773145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457200" y="228600"/>
            <a:ext cx="8458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all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MOONG Av.yield DIVISION-WISE IN South Punjab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Av.yield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 in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 mds/acre (Slide-1)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76197" y="1295400"/>
          <a:ext cx="8915403" cy="5334000"/>
        </p:xfrm>
        <a:graphic>
          <a:graphicData uri="http://schemas.openxmlformats.org/drawingml/2006/table">
            <a:tbl>
              <a:tblPr/>
              <a:tblGrid>
                <a:gridCol w="168349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2319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2319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2319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723191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723191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723191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723191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723191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723191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723191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</a:tblGrid>
              <a:tr h="10668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Moong</a:t>
                      </a:r>
                    </a:p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Av.yield in mds/acre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2000-01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2001-02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2002-03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2003-04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2004-05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2005-06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2006-07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2007-08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2008-09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2009-10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MULTAN DIV.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5.74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5.82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6.15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6.31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6.37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6.38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6.69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8.08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10.78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10.72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D.G.KHAN DIV.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5.24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5.19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5.55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5.19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5.25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6.11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6.30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8.92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9.62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9.59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BAHAWALPUR DIV.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5.69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5.45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5.78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6.06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6.60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6.96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5.76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7.04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5.22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5.64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SOUTH PUNJAB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5.29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5.24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5.63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5.31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5.35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6.16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6.29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8.79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9.38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9.41</a:t>
                      </a:r>
                    </a:p>
                  </a:txBody>
                  <a:tcPr marL="6080" marR="6080" marT="6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457200" y="2286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all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j-ea"/>
                <a:cs typeface="+mj-cs"/>
              </a:rPr>
              <a:t>MOONG Av.yield DIVISION-WISE IN South Punjab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all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Av.yield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 in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 mds/acre (Slide-2)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6" name="Chart 5"/>
          <p:cNvGraphicFramePr/>
          <p:nvPr/>
        </p:nvGraphicFramePr>
        <p:xfrm>
          <a:off x="1800225" y="7515225"/>
          <a:ext cx="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80999" y="1295402"/>
          <a:ext cx="8382002" cy="5181600"/>
        </p:xfrm>
        <a:graphic>
          <a:graphicData uri="http://schemas.openxmlformats.org/drawingml/2006/table">
            <a:tbl>
              <a:tblPr/>
              <a:tblGrid>
                <a:gridCol w="158277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7992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7992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67992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679923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679923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679923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679923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679923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679923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679923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</a:tblGrid>
              <a:tr h="10363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Moong Av.yield in mds/acre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2010-11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2011-12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2012-13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2013-14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2014-15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2015-16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2016-17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2017-18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2018-19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2019-20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363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MULTAN DIV.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9.61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7.54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7.76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8.17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8.10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7.44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4.43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6.62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7.58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7.84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0363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D.G.KHAN DIV.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7.48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9.73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8.94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10.14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10.55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8.34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10.28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10.53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9.76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9.84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0363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BAHAWALPUR DIV.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5.22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5.06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4.90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4.45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6.07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4.43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6.10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7.64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5.52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6.72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0363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SOUTH PUNJAB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7.38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9.10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8.48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9.57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10.12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7.94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9.02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10.22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9.55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9.62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/>
          <p:cNvSpPr txBox="1">
            <a:spLocks/>
          </p:cNvSpPr>
          <p:nvPr/>
        </p:nvSpPr>
        <p:spPr>
          <a:xfrm>
            <a:off x="457200" y="228600"/>
            <a:ext cx="8458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all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MOONG Av.yield DIVISION-WISE IN South Punjab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Av.yield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 in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 mds/acre (Chart-20Y)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4" name="Chart 3"/>
          <p:cNvGraphicFramePr/>
          <p:nvPr/>
        </p:nvGraphicFramePr>
        <p:xfrm>
          <a:off x="304800" y="1295400"/>
          <a:ext cx="8458200" cy="5181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381000" y="228600"/>
            <a:ext cx="8534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cap="all" dirty="0">
                <a:latin typeface="+mj-lt"/>
                <a:ea typeface="+mj-ea"/>
                <a:cs typeface="+mj-cs"/>
              </a:rPr>
              <a:t>POTATO </a:t>
            </a:r>
            <a:r>
              <a:rPr kumimoji="0" lang="en-US" sz="4000" b="1" i="0" u="none" strike="noStrike" kern="1200" cap="all" spc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AREA DIVISION-WISE IN  South Punjab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all" spc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Area in ‘Millions’ Acres (Slide-1)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6200" y="1219200"/>
          <a:ext cx="8915400" cy="5334000"/>
        </p:xfrm>
        <a:graphic>
          <a:graphicData uri="http://schemas.openxmlformats.org/drawingml/2006/table">
            <a:tbl>
              <a:tblPr/>
              <a:tblGrid>
                <a:gridCol w="157068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3447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3447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3447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734472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734472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734472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734472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734472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734472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734472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</a:tblGrid>
              <a:tr h="10668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Potato Area in 'Millions' Acres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2000-01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2001-02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2002-03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2003-04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2004-05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2005-06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2006-07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2007-08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2008-09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2009-10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MULTAN DIV.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0.0148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0.0144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0.0169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0.0162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0.0166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0.0162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0.0162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0.0194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0.0174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0.0157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D.G.KHAN DIV.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0.0015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0.0018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0.0014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0.0018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0.0020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0.0013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0.0009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0.0012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0.0029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0.0027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BAHAWALPUR DIV.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0.0007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0.0006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0.0007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0.0005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0.0005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0.0006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0.0007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0.0011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0.0009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0.0005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SOUTH PUNJAB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0.0170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0.0168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0.0190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0.0185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0.0191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0.0180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0.0177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0.0216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0.0211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0.0190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457200" y="228600"/>
            <a:ext cx="8458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>
                <a:latin typeface="+mj-lt"/>
                <a:ea typeface="+mj-ea"/>
                <a:cs typeface="+mj-cs"/>
              </a:rPr>
              <a:t>POTATO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AREA DIVISION-WISE IN  South Punjab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Area in ‘Millions’ Acres (Slide-2)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6" name="Chart 5"/>
          <p:cNvGraphicFramePr/>
          <p:nvPr/>
        </p:nvGraphicFramePr>
        <p:xfrm>
          <a:off x="1676400" y="590550"/>
          <a:ext cx="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6200" y="1219200"/>
          <a:ext cx="8915399" cy="5334000"/>
        </p:xfrm>
        <a:graphic>
          <a:graphicData uri="http://schemas.openxmlformats.org/drawingml/2006/table">
            <a:tbl>
              <a:tblPr/>
              <a:tblGrid>
                <a:gridCol w="157067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3447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3447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3447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734472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734472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734472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734472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734472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734472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734472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</a:tblGrid>
              <a:tr h="10668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Potato Area in 'Millions' Acres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2010-11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2011-12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2012-13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2013-14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2014-15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2015-16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2016-17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2017-18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2018-19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2019-20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MULTAN DIV.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0.0173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0.0197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0.0220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0.0207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0.0229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0.0242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0.0280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0.0327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0.0361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0.0366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D.G.KHAN DIV.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0.0028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0.0019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0.0019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0.0019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0.0019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0.0019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0.0020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0.0020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0.0018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0.0018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BAHAWALPUR DIV.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0.0011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0.0013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0.0010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0.0008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0.0011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0.0013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0.0014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0.0015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0.0016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0.0015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SOUTH PUNJAB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0.0211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0.0229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0.0249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0.0234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0.0259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0.0274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0.0314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0.0362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0.0395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0.0400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/>
          <p:cNvSpPr txBox="1">
            <a:spLocks/>
          </p:cNvSpPr>
          <p:nvPr/>
        </p:nvSpPr>
        <p:spPr>
          <a:xfrm>
            <a:off x="609600" y="228600"/>
            <a:ext cx="8305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>
                <a:latin typeface="+mj-lt"/>
                <a:ea typeface="+mj-ea"/>
                <a:cs typeface="+mj-cs"/>
              </a:rPr>
              <a:t>POTATO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AREA DIVISION-WISE </a:t>
            </a:r>
            <a:r>
              <a:rPr kumimoji="0" lang="en-US" sz="4000" b="1" i="0" u="none" strike="noStrike" kern="1200" cap="all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IN South Punjab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Area in ‘Millions’ Acres (Chart-20Y)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6" name="Chart 5"/>
          <p:cNvGraphicFramePr/>
          <p:nvPr/>
        </p:nvGraphicFramePr>
        <p:xfrm>
          <a:off x="228600" y="1295400"/>
          <a:ext cx="8686800" cy="5257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457200" y="228600"/>
            <a:ext cx="8458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cap="all" dirty="0">
                <a:latin typeface="+mj-lt"/>
                <a:ea typeface="+mj-ea"/>
                <a:cs typeface="+mj-cs"/>
              </a:rPr>
              <a:t>POTATO </a:t>
            </a:r>
            <a:r>
              <a:rPr kumimoji="0" lang="en-US" sz="4000" b="1" i="0" u="none" strike="noStrike" kern="1200" cap="all" spc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PRODUCTION DIVISION-WISE IN South Punjab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Prod: in ‘Millions’ Tonnes (Slide-1)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76200" y="1219200"/>
          <a:ext cx="8915400" cy="5491491"/>
        </p:xfrm>
        <a:graphic>
          <a:graphicData uri="http://schemas.openxmlformats.org/drawingml/2006/table">
            <a:tbl>
              <a:tblPr/>
              <a:tblGrid>
                <a:gridCol w="157068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3447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3447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3447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734472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734472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734472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734472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734472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734472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734472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</a:tblGrid>
              <a:tr h="10668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Potato Production in 'Millions' Tonnes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2000-01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2001-02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2002-03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2003-04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2004-05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2005-06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2006-07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2007-08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2008-09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2009-10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MULTAN DIV.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0.0918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0.0898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0.1028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0.1125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0.1118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0.0885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0.1232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0.1240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0.1169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0.1239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D.G.KHAN DIV.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0.0094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0.0108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0.0091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0.0107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0.0118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0.0073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0.0054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0.0095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0.0166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0.0163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BAHAWALPUR DIV.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0.0040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0.0036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0.0051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0.0032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0.0030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0.0028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0.0039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0.0050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0.0057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0.0033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SOUTH PUNJAB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0.1051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0.1042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0.1171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0.1263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0.1266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0.0986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0.1324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0.1385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0.1391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0.1435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457200" y="228600"/>
            <a:ext cx="8458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cap="all" dirty="0">
                <a:latin typeface="+mj-lt"/>
                <a:ea typeface="+mj-ea"/>
                <a:cs typeface="+mj-cs"/>
              </a:rPr>
              <a:t>POTATO </a:t>
            </a:r>
            <a:r>
              <a:rPr kumimoji="0" lang="en-US" sz="4000" b="1" i="0" u="none" strike="noStrike" kern="1200" cap="all" spc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PRODUCTION DIVISION-WISE IN South Punjab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Prod: in ‘Millions’ Tonnes (Slide-2)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6" name="Chart 5"/>
          <p:cNvGraphicFramePr/>
          <p:nvPr/>
        </p:nvGraphicFramePr>
        <p:xfrm>
          <a:off x="1676400" y="3629025"/>
          <a:ext cx="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6200" y="1295400"/>
          <a:ext cx="8915400" cy="5430531"/>
        </p:xfrm>
        <a:graphic>
          <a:graphicData uri="http://schemas.openxmlformats.org/drawingml/2006/table">
            <a:tbl>
              <a:tblPr/>
              <a:tblGrid>
                <a:gridCol w="157068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3447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3447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3447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734472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734472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734472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734472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734472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734472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734472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</a:tblGrid>
              <a:tr h="10515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Potato Production in 'Millions' Tonnes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2010-11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2011-12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2012-13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2013-14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2014-15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2015-16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2016-17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2017-18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2018-19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2019-20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515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MULTAN DIV.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0.1699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0.1271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0.1811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0.1566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0.2078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0.2143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0.2628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0.3567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0.3794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0.3869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0515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D.G.KHAN DIV.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0.0170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0.0102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0.0108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0.0114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0.0125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0.0128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0.0136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0.0195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0.0186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0.0157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0515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BAHAWALPUR DIV.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0.0072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0.0065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0.0084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0.0063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0.0081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0.0108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0.0123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0.0168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0.0159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0.0169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0515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SOUTH PUNJAB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0.1940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0.1438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0.2003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0.1743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0.2284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0.2379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0.2887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0.3931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0.4140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0.4195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/>
          <p:cNvSpPr txBox="1">
            <a:spLocks/>
          </p:cNvSpPr>
          <p:nvPr/>
        </p:nvSpPr>
        <p:spPr>
          <a:xfrm>
            <a:off x="533400" y="228600"/>
            <a:ext cx="8382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cap="all" dirty="0">
                <a:latin typeface="+mj-lt"/>
                <a:ea typeface="+mj-ea"/>
                <a:cs typeface="+mj-cs"/>
              </a:rPr>
              <a:t>POTATO </a:t>
            </a:r>
            <a:r>
              <a:rPr kumimoji="0" lang="en-US" sz="4000" b="1" i="0" u="none" strike="noStrike" kern="1200" cap="all" spc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PRODUCTION DIVISION-WISE IN South Punjab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Prod: in ‘Millions’ Tonnes (Chart-20Y)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4" name="Chart 3"/>
          <p:cNvGraphicFramePr/>
          <p:nvPr/>
        </p:nvGraphicFramePr>
        <p:xfrm>
          <a:off x="228600" y="1219200"/>
          <a:ext cx="8686800" cy="5181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381000" y="228600"/>
            <a:ext cx="8534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all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POTATO Av.yield DIVISION-WISE IN South Punjab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Av.yield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 in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 mds/acre (Slide-1)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6200" y="1295400"/>
          <a:ext cx="8915400" cy="5181600"/>
        </p:xfrm>
        <a:graphic>
          <a:graphicData uri="http://schemas.openxmlformats.org/drawingml/2006/table">
            <a:tbl>
              <a:tblPr/>
              <a:tblGrid>
                <a:gridCol w="157068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3447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3447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3447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734472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734472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734472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734472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734472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734472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734472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</a:tblGrid>
              <a:tr h="10363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Potato Av.yield in mds/acre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2000-01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2001-02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2002-03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2003-04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2004-05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2005-06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2006-07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2007-08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2008-09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2009-10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363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MULTAN DIV.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166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167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163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186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180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147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204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172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180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211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0363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D.G.KHAN DIV.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164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166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175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158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160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157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168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216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155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163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0363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BAHAWALPUR DIV.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154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154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186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176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157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134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142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124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173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163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0363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SOUTH PUNJAB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165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167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165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183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178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147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172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176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203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533400" y="228600"/>
            <a:ext cx="8382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all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POTATO Av.yield DIVISION-WISE IN South Punjab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Av.yield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 in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 mds/acre (Slide-2)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7" name="Chart 6"/>
          <p:cNvGraphicFramePr/>
          <p:nvPr/>
        </p:nvGraphicFramePr>
        <p:xfrm>
          <a:off x="1676400" y="7372350"/>
          <a:ext cx="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6200" y="1295400"/>
          <a:ext cx="8915399" cy="5181600"/>
        </p:xfrm>
        <a:graphic>
          <a:graphicData uri="http://schemas.openxmlformats.org/drawingml/2006/table">
            <a:tbl>
              <a:tblPr/>
              <a:tblGrid>
                <a:gridCol w="157067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3447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3447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3447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734472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734472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734472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734472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734472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734472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734472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</a:tblGrid>
              <a:tr h="10363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Potato Av.yield in mds/acre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2010-11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2011-12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2012-13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2013-14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2014-15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2015-16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2016-17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2017-18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2018-19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2019-20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363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MULTAN DIV.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263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173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221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203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244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238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251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292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282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283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0363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D.G.KHAN DIV.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162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148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154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158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173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179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186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265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272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233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0363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BAHAWALPUR DIV.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181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129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216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204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203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223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238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293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268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294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0363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SOUTH PUNJAB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246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168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215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199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237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233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247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291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281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281</a:t>
                      </a:r>
                    </a:p>
                  </a:txBody>
                  <a:tcPr marL="5091" marR="5091" marT="509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/>
          <p:cNvSpPr txBox="1">
            <a:spLocks/>
          </p:cNvSpPr>
          <p:nvPr/>
        </p:nvSpPr>
        <p:spPr>
          <a:xfrm>
            <a:off x="533400" y="228600"/>
            <a:ext cx="8382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all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POTATO Av.yield DIVISION-WISE IN South Punjab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Av.yield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 in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 mds/acre (Chart-20Y)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5" name="Chart 4"/>
          <p:cNvGraphicFramePr/>
          <p:nvPr/>
        </p:nvGraphicFramePr>
        <p:xfrm>
          <a:off x="228600" y="1219200"/>
          <a:ext cx="8686800" cy="533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381000" y="228600"/>
            <a:ext cx="8534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cap="all" dirty="0">
                <a:latin typeface="+mj-lt"/>
                <a:ea typeface="+mj-ea"/>
                <a:cs typeface="+mj-cs"/>
              </a:rPr>
              <a:t>ONION </a:t>
            </a:r>
            <a:r>
              <a:rPr kumimoji="0" lang="en-US" sz="4000" b="1" i="0" u="none" strike="noStrike" kern="1200" cap="all" spc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AREA DIVISION-WISE IN  South Punjab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all" spc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Area in ‘Millions’ Acres (Slide-1)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28589" y="1219202"/>
          <a:ext cx="8686810" cy="5257800"/>
        </p:xfrm>
        <a:graphic>
          <a:graphicData uri="http://schemas.openxmlformats.org/drawingml/2006/table">
            <a:tbl>
              <a:tblPr/>
              <a:tblGrid>
                <a:gridCol w="169742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9893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9893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69893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698939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698939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698939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698939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698939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698939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698939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</a:tblGrid>
              <a:tr h="10515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Onion AREA 'Millions' ACRES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2000-01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2001-02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2002-03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2003-04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2004-05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2005-06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2006-07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2007-08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2008-09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2009-10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515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MULTAN DIV.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0515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D.G.KHAN DIV.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0.007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0.007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0.007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0515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BAHAWALPUR DIV.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0515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SOUTH PUNJAB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0.029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0.034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0.035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0.036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0.043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0.048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0.048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0.043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0.043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381000" y="228600"/>
            <a:ext cx="8534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cap="all" dirty="0">
                <a:latin typeface="+mj-lt"/>
                <a:ea typeface="+mj-ea"/>
                <a:cs typeface="+mj-cs"/>
              </a:rPr>
              <a:t>ONION </a:t>
            </a:r>
            <a:r>
              <a:rPr kumimoji="0" lang="en-US" sz="4000" b="1" i="0" u="none" strike="noStrike" kern="1200" cap="all" spc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AREA DIVISION-WISE IN  South Punjab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all" spc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Area in ‘Millions’ Acres (Slide-2)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52401" y="1295402"/>
          <a:ext cx="8839199" cy="5257800"/>
        </p:xfrm>
        <a:graphic>
          <a:graphicData uri="http://schemas.openxmlformats.org/drawingml/2006/table">
            <a:tbl>
              <a:tblPr/>
              <a:tblGrid>
                <a:gridCol w="172719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112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112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112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71120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71120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711200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711200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711200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711200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711200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</a:tblGrid>
              <a:tr h="10515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Onion AREA 'Millions' ACRES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2010-11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2011-12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2012-13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2013-14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2014-15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2015-16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2016-17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2017-18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2018-19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2019-20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515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MULTAN DIV.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0.029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0.027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0.029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0.031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0.032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0.039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0.035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0.037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0.039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0.038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0515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D.G.KHAN DIV.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0.007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0.008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0.008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0515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BAHAWALPUR DIV.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0515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SOUTH PUNJAB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0.054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0.051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0.051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0.056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0.057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0.068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0.064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0.072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0.074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0.075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381000" y="228600"/>
            <a:ext cx="8534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cap="all" dirty="0">
                <a:latin typeface="+mj-lt"/>
                <a:ea typeface="+mj-ea"/>
                <a:cs typeface="+mj-cs"/>
              </a:rPr>
              <a:t>ONION </a:t>
            </a:r>
            <a:r>
              <a:rPr kumimoji="0" lang="en-US" sz="4000" b="1" i="0" u="none" strike="noStrike" kern="1200" cap="all" spc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AREA DIVISION-WISE IN  South Punjab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all" spc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Area in ‘Millions’ Acres (Chart-20Y)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3" name="Chart 2"/>
          <p:cNvGraphicFramePr/>
          <p:nvPr/>
        </p:nvGraphicFramePr>
        <p:xfrm>
          <a:off x="228600" y="1295400"/>
          <a:ext cx="8686800" cy="5181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457200" y="228600"/>
            <a:ext cx="8458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cap="all" dirty="0">
                <a:latin typeface="+mj-lt"/>
                <a:ea typeface="+mj-ea"/>
                <a:cs typeface="+mj-cs"/>
              </a:rPr>
              <a:t>Onion </a:t>
            </a:r>
            <a:r>
              <a:rPr kumimoji="0" lang="en-US" sz="4000" b="1" i="0" u="none" strike="noStrike" kern="1200" cap="all" spc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PRODUCTION DIVISION-WISE IN South Punjab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Prod: in ‘Millions’ Tonnes (Slide-1)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52402" y="1265185"/>
          <a:ext cx="8915398" cy="5135615"/>
        </p:xfrm>
        <a:graphic>
          <a:graphicData uri="http://schemas.openxmlformats.org/drawingml/2006/table">
            <a:tbl>
              <a:tblPr/>
              <a:tblGrid>
                <a:gridCol w="174208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1733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1733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1733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717331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717331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717331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717331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717331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717331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717331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</a:tblGrid>
              <a:tr h="102712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Onion PROD. 'Millions' TONNES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2000-01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2001-02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2002-03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2003-04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2004-05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2005-06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2006-07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2007-08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2008-09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2009-10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2712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MULTAN DIV.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0.065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0.065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0.066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0.077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0.084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0.087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0.068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0.086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0.083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02712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D.G.KHAN DIV.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0.034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0.029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0.034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0.029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0.028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0.031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02712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BAHAWALPUR DIV.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0.027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0.033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0.035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0.045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0.048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0.038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0.042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0.034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02712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SOUTH PUNJAB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0.129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0.139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0.127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0.139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0.159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0.167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0.129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0.139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457200" y="228600"/>
            <a:ext cx="8458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cap="all" dirty="0">
                <a:latin typeface="+mj-lt"/>
                <a:ea typeface="+mj-ea"/>
                <a:cs typeface="+mj-cs"/>
              </a:rPr>
              <a:t>Onion </a:t>
            </a:r>
            <a:r>
              <a:rPr kumimoji="0" lang="en-US" sz="4000" b="1" i="0" u="none" strike="noStrike" kern="1200" cap="all" spc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PRODUCTION DIVISION-WISE IN South Punjab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Prod: in ‘Millions’ Tonnes (Slide-2)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76200" y="1219202"/>
          <a:ext cx="8991609" cy="5334000"/>
        </p:xfrm>
        <a:graphic>
          <a:graphicData uri="http://schemas.openxmlformats.org/drawingml/2006/table">
            <a:tbl>
              <a:tblPr/>
              <a:tblGrid>
                <a:gridCol w="175697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2346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2346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2346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723463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723463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723463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723463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723463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723463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723463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</a:tblGrid>
              <a:tr h="10668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Onion PROD. 'Millions' TONNES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2010-11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2011-12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2012-13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2013-14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2014-15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2015-16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2016-17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2017-18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2018-19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2019-20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MULTAN DIV.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0.081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0.086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0.084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0.079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0.096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0.108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0.151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0.158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D.G.KHAN DIV.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0.028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0.034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0.035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0.041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0.051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0.099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0.081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0.078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BAHAWALPUR DIV.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0.064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0.055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0.058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0.062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0.048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0.064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0.076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0.076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0.085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SOUTH PUNJAB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0.179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0.164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0.162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0.202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0.234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0.292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0.321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457200" y="228600"/>
            <a:ext cx="8458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cap="all" dirty="0">
                <a:latin typeface="+mj-lt"/>
                <a:ea typeface="+mj-ea"/>
                <a:cs typeface="+mj-cs"/>
              </a:rPr>
              <a:t>Onion </a:t>
            </a:r>
            <a:r>
              <a:rPr kumimoji="0" lang="en-US" sz="4000" b="1" i="0" u="none" strike="noStrike" kern="1200" cap="all" spc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PRODUCTION DIVISION-WISE IN South Punjab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Prod: in ‘Millions’ Tonnes (Chart-20Y)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3" name="Chart 2"/>
          <p:cNvGraphicFramePr/>
          <p:nvPr/>
        </p:nvGraphicFramePr>
        <p:xfrm>
          <a:off x="228600" y="1219200"/>
          <a:ext cx="8686800" cy="533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533400" y="228600"/>
            <a:ext cx="8382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all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ONION Av.yield DIVISION-WISE IN South Punjab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Av.yield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 in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 mds/acre (Slide-1)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7" name="Chart 6"/>
          <p:cNvGraphicFramePr/>
          <p:nvPr/>
        </p:nvGraphicFramePr>
        <p:xfrm>
          <a:off x="1676400" y="7372350"/>
          <a:ext cx="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52401" y="1295402"/>
          <a:ext cx="8839199" cy="5029198"/>
        </p:xfrm>
        <a:graphic>
          <a:graphicData uri="http://schemas.openxmlformats.org/drawingml/2006/table">
            <a:tbl>
              <a:tblPr/>
              <a:tblGrid>
                <a:gridCol w="172719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112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112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112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71120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71120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711200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711200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711200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711200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711200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</a:tblGrid>
              <a:tr h="101741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Onion Av. YIELD IN MDS/ACRE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2000-01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2001-02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2002-03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2003-04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2004-05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2005-06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2006-07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2007-08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2008-09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2009-10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1741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MULTAN DIV.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01741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D.G.KHAN DIV.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01741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BAHAWALPUR DIV.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95953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SOUTH PUNJAB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533400" y="228600"/>
            <a:ext cx="8382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all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ONION Av.yield DIVISION-WISE IN South Punjab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Av.yield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 in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 mds/acre (Slide-2)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7" name="Chart 6"/>
          <p:cNvGraphicFramePr/>
          <p:nvPr/>
        </p:nvGraphicFramePr>
        <p:xfrm>
          <a:off x="1676400" y="7372350"/>
          <a:ext cx="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76191" y="1295402"/>
          <a:ext cx="8915409" cy="5105396"/>
        </p:xfrm>
        <a:graphic>
          <a:graphicData uri="http://schemas.openxmlformats.org/drawingml/2006/table">
            <a:tbl>
              <a:tblPr/>
              <a:tblGrid>
                <a:gridCol w="174208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1733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1733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1733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717332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717332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717332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717332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717332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717332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717332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</a:tblGrid>
              <a:tr h="103283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Onion Av. YIELD IN MDS/ACRE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2010-11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2011-12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2012-13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2013-14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2014-15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2015-16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2016-17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2017-18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2018-19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2019-20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3283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MULTAN DIV.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03283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D.G.KHAN DIV.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03283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BAHAWALPUR DIV.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97407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SOUTH PUNJAB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/>
          <p:cNvSpPr txBox="1">
            <a:spLocks/>
          </p:cNvSpPr>
          <p:nvPr/>
        </p:nvSpPr>
        <p:spPr>
          <a:xfrm>
            <a:off x="533400" y="228600"/>
            <a:ext cx="8382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all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ONION Av.yield DIVISION-WISE IN South Punjab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Av.yield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 in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 mds/acre (Chart-20Y)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5" name="Chart 4"/>
          <p:cNvGraphicFramePr/>
          <p:nvPr/>
        </p:nvGraphicFramePr>
        <p:xfrm>
          <a:off x="228600" y="1295400"/>
          <a:ext cx="8686800" cy="533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381000" y="228600"/>
            <a:ext cx="8534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cap="all" dirty="0">
                <a:latin typeface="+mj-lt"/>
                <a:ea typeface="+mj-ea"/>
                <a:cs typeface="+mj-cs"/>
              </a:rPr>
              <a:t>Canola  </a:t>
            </a:r>
            <a:r>
              <a:rPr kumimoji="0" lang="en-US" sz="4000" b="1" i="0" u="none" strike="noStrike" kern="1200" cap="all" spc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AREA DIVISION-WISE IN  South Punjab</a:t>
            </a:r>
          </a:p>
          <a:p>
            <a:pPr lvl="0" algn="ctr">
              <a:spcBef>
                <a:spcPct val="0"/>
              </a:spcBef>
              <a:defRPr/>
            </a:pPr>
            <a:r>
              <a:rPr kumimoji="0" lang="en-US" sz="4400" b="1" i="0" u="none" strike="noStrike" kern="1200" cap="all" spc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Area in ‘Millions’ Acres </a:t>
            </a:r>
            <a:r>
              <a:rPr lang="en-US" sz="3600" b="1" dirty="0">
                <a:solidFill>
                  <a:srgbClr val="000000"/>
                </a:solidFill>
                <a:latin typeface="Times New Roman"/>
              </a:rPr>
              <a:t>(Slide-1)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52403" y="1219200"/>
          <a:ext cx="8915397" cy="5181600"/>
        </p:xfrm>
        <a:graphic>
          <a:graphicData uri="http://schemas.openxmlformats.org/drawingml/2006/table">
            <a:tbl>
              <a:tblPr/>
              <a:tblGrid>
                <a:gridCol w="205590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5743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85743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5743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85743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857437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857437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857437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857437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</a:tblGrid>
              <a:tr h="10363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Canola AREA IN 'Millions' ACRES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2012-13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2013-14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2014-15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2015-16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2016-17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2017-18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2018-19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2019-20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363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MULTAN DIV.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0.0071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0.0064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0.0066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0.0059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0.0058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0.0076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0.0056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0363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D.G.KHAN DIV.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0.0009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0.0009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0.0009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0.0055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0.0098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0.0063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0363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BAHAWALPUR DIV.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0.0032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0.0025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0363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SOUTH PUNJAB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0.0087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0.0089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0.0081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0.0077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0.0198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0.0199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0.0119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381000" y="228600"/>
            <a:ext cx="8534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cap="all" dirty="0">
                <a:latin typeface="+mj-lt"/>
                <a:ea typeface="+mj-ea"/>
                <a:cs typeface="+mj-cs"/>
              </a:rPr>
              <a:t>Canola  </a:t>
            </a:r>
            <a:r>
              <a:rPr kumimoji="0" lang="en-US" sz="4000" b="1" i="0" u="none" strike="noStrike" kern="1200" cap="all" spc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AREA DIVISION-WISE IN  South Punjab</a:t>
            </a:r>
          </a:p>
          <a:p>
            <a:pPr lvl="0" algn="ctr">
              <a:spcBef>
                <a:spcPct val="0"/>
              </a:spcBef>
              <a:defRPr/>
            </a:pPr>
            <a:r>
              <a:rPr kumimoji="0" lang="en-US" sz="4400" b="1" i="0" u="none" strike="noStrike" kern="1200" cap="all" spc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Area in ‘Millions’ Acres </a:t>
            </a:r>
            <a:r>
              <a:rPr lang="en-US" sz="3600" b="1" dirty="0">
                <a:solidFill>
                  <a:srgbClr val="000000"/>
                </a:solidFill>
                <a:latin typeface="Times New Roman"/>
              </a:rPr>
              <a:t>(Chart-8Y)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5" name="Chart 4"/>
          <p:cNvGraphicFramePr/>
          <p:nvPr/>
        </p:nvGraphicFramePr>
        <p:xfrm>
          <a:off x="533400" y="1524000"/>
          <a:ext cx="8077200" cy="4724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457200" y="228600"/>
            <a:ext cx="8458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cap="all" dirty="0">
                <a:latin typeface="+mj-lt"/>
                <a:ea typeface="+mj-ea"/>
                <a:cs typeface="+mj-cs"/>
              </a:rPr>
              <a:t>Canola </a:t>
            </a:r>
            <a:r>
              <a:rPr kumimoji="0" lang="en-US" sz="4000" b="1" i="0" u="none" strike="noStrike" kern="1200" cap="all" spc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PRODUCTION DIVISION-WISE IN South Punjab</a:t>
            </a:r>
          </a:p>
          <a:p>
            <a:pPr lvl="0" algn="ctr">
              <a:spcBef>
                <a:spcPct val="0"/>
              </a:spcBef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Prod: in ‘Millions’ Tonnes </a:t>
            </a:r>
            <a:r>
              <a:rPr lang="en-US" sz="3600" b="1" dirty="0">
                <a:solidFill>
                  <a:srgbClr val="000000"/>
                </a:solidFill>
                <a:latin typeface="Times New Roman"/>
              </a:rPr>
              <a:t>(Slide-1)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52400" y="1295400"/>
          <a:ext cx="8915397" cy="5181600"/>
        </p:xfrm>
        <a:graphic>
          <a:graphicData uri="http://schemas.openxmlformats.org/drawingml/2006/table">
            <a:tbl>
              <a:tblPr/>
              <a:tblGrid>
                <a:gridCol w="205590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5743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85743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5743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85743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857437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857437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857437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857437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</a:tblGrid>
              <a:tr h="10210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Canola PROD. IN 'Millions' TONNES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2012-13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2013-14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2014-15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2015-16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2016-17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2017-18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2018-19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2019-20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210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MULTAN DIV.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0.0034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0.0031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0.0036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0.0034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0.0035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0.0073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0.0053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0.0041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0210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D.G.KHAN DIV.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0.0005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0.0005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0.0005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0.0004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0.0004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0.0031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0.0071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0.0046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0210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BAHAWALPUR DIV.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0.0008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0.0007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0.0006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0.0006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0.0005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0.0024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0.0018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0210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SOUTH PUNJAB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0.0047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0.0043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0.0047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0.0044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0.0044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0.0128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0.0142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0.0087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457200" y="228600"/>
            <a:ext cx="8458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cap="all" dirty="0">
                <a:latin typeface="+mj-lt"/>
                <a:ea typeface="+mj-ea"/>
                <a:cs typeface="+mj-cs"/>
              </a:rPr>
              <a:t>Canola </a:t>
            </a:r>
            <a:r>
              <a:rPr kumimoji="0" lang="en-US" sz="4000" b="1" i="0" u="none" strike="noStrike" kern="1200" cap="all" spc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PRODUCTION DIVISION-WISE IN South Punjab</a:t>
            </a:r>
          </a:p>
          <a:p>
            <a:pPr lvl="0" algn="ctr">
              <a:spcBef>
                <a:spcPct val="0"/>
              </a:spcBef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Prod: in ‘Millions’ Tonnes </a:t>
            </a:r>
            <a:r>
              <a:rPr lang="en-US" sz="3600" b="1" dirty="0">
                <a:solidFill>
                  <a:srgbClr val="000000"/>
                </a:solidFill>
                <a:latin typeface="Times New Roman"/>
              </a:rPr>
              <a:t>(Chart-8Y)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3" name="Chart 2"/>
          <p:cNvGraphicFramePr/>
          <p:nvPr/>
        </p:nvGraphicFramePr>
        <p:xfrm>
          <a:off x="228600" y="1295400"/>
          <a:ext cx="8686800" cy="533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533400" y="228600"/>
            <a:ext cx="8382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all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Canola Av.yield DIVISION-WISE IN South Punjab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Av.yield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 in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 mds/acre (Slide-1)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7" name="Chart 6"/>
          <p:cNvGraphicFramePr/>
          <p:nvPr/>
        </p:nvGraphicFramePr>
        <p:xfrm>
          <a:off x="1676400" y="7372350"/>
          <a:ext cx="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52400" y="1219200"/>
          <a:ext cx="8839201" cy="5303520"/>
        </p:xfrm>
        <a:graphic>
          <a:graphicData uri="http://schemas.openxmlformats.org/drawingml/2006/table">
            <a:tbl>
              <a:tblPr/>
              <a:tblGrid>
                <a:gridCol w="203832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5010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85010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5010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850109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850109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850109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850109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850109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</a:tblGrid>
              <a:tr h="10515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Canola Av. YIELD IN MDS/ACRE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2012-13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2013-14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2014-15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2015-16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2016-17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2017-18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2018-19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2019-20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515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MULTAN DIV.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12.62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13.18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14.52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15.14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16.08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17.67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18.81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19.55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0515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D.G.KHAN DIV.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14.18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13.82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13.09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12.81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13.24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14.98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19.22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19.71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0515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BAHAWALPUR DIV.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11.63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11.90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11.76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12.46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12.52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20.01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19.72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14.95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0515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SOUTH PUNJAB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12.60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13.03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13.93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14.45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15.27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17.30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19.13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19.62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533400" y="228600"/>
            <a:ext cx="8382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all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Canola Av.yield DIVISION-WISE IN South Punjab</a:t>
            </a:r>
          </a:p>
          <a:p>
            <a:pPr lvl="0" algn="ctr">
              <a:spcBef>
                <a:spcPct val="0"/>
              </a:spcBef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Av.yield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 in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 mds/acre </a:t>
            </a:r>
            <a:r>
              <a:rPr lang="en-US" sz="3600" b="1" dirty="0">
                <a:solidFill>
                  <a:srgbClr val="000000"/>
                </a:solidFill>
                <a:latin typeface="Times New Roman"/>
              </a:rPr>
              <a:t>(Chart-8Y)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7" name="Chart 6"/>
          <p:cNvGraphicFramePr/>
          <p:nvPr/>
        </p:nvGraphicFramePr>
        <p:xfrm>
          <a:off x="1676400" y="7372350"/>
          <a:ext cx="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hart 7"/>
          <p:cNvGraphicFramePr/>
          <p:nvPr/>
        </p:nvGraphicFramePr>
        <p:xfrm>
          <a:off x="228600" y="1219200"/>
          <a:ext cx="8610600" cy="533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RS LOGO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09800" y="228600"/>
            <a:ext cx="4876800" cy="4343400"/>
          </a:xfrm>
          <a:prstGeom prst="rect">
            <a:avLst/>
          </a:prstGeom>
        </p:spPr>
      </p:pic>
      <p:sp>
        <p:nvSpPr>
          <p:cNvPr id="6" name="Title 3"/>
          <p:cNvSpPr txBox="1">
            <a:spLocks/>
          </p:cNvSpPr>
          <p:nvPr/>
        </p:nvSpPr>
        <p:spPr>
          <a:xfrm>
            <a:off x="3200400" y="5257800"/>
            <a:ext cx="2971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Thanks</a:t>
            </a:r>
            <a:endParaRPr kumimoji="0" lang="en-US" sz="7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Title 3"/>
          <p:cNvSpPr txBox="1">
            <a:spLocks/>
          </p:cNvSpPr>
          <p:nvPr/>
        </p:nvSpPr>
        <p:spPr>
          <a:xfrm>
            <a:off x="3505200" y="4572000"/>
            <a:ext cx="22098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200" b="1" dirty="0">
                <a:solidFill>
                  <a:srgbClr val="92D050"/>
                </a:solidFill>
                <a:latin typeface="+mj-lt"/>
                <a:ea typeface="+mj-ea"/>
                <a:cs typeface="+mj-cs"/>
              </a:rPr>
              <a:t>CRS</a:t>
            </a:r>
            <a:endParaRPr kumimoji="0" lang="en-US" sz="7200" b="0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6432</TotalTime>
  <Words>7461</Words>
  <Application>Microsoft Office PowerPoint</Application>
  <PresentationFormat>On-screen Show (4:3)</PresentationFormat>
  <Paragraphs>4854</Paragraphs>
  <Slides>134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134</vt:i4>
      </vt:variant>
    </vt:vector>
  </HeadingPairs>
  <TitlesOfParts>
    <vt:vector size="13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COTTON AREA DIVISION-WISE IN South Punjab Area in ‘Millions’ Acres (Slide-1)</vt:lpstr>
      <vt:lpstr>COTTON AREA DIVISION-WISE IN South Punjab  Area in ‘Millions’ Acres (Slide-2)</vt:lpstr>
      <vt:lpstr>PowerPoint Presentation</vt:lpstr>
      <vt:lpstr>PowerPoint Presentation</vt:lpstr>
      <vt:lpstr>PowerPoint Presentation</vt:lpstr>
      <vt:lpstr>COTTON PRODUCTION DIVISION-WISE IN South Punjab Prod: in ‘Millions’ Bales (Slide-2)</vt:lpstr>
      <vt:lpstr>PowerPoint Presentation</vt:lpstr>
      <vt:lpstr>PowerPoint Presentation</vt:lpstr>
      <vt:lpstr>COTTON Av.yield DIVISION-WISE IN South Punjab Av.yield in mds/acre (Slide-2) </vt:lpstr>
      <vt:lpstr>PowerPoint Presentation</vt:lpstr>
      <vt:lpstr>PowerPoint Presentation</vt:lpstr>
      <vt:lpstr>RICE AREA DIVISION-WISE IN South Punjab Area in ‘Millions’ Acres (Slide-2)</vt:lpstr>
      <vt:lpstr>PowerPoint Presentation</vt:lpstr>
      <vt:lpstr>PowerPoint Presentation</vt:lpstr>
      <vt:lpstr>RICE PRODUCTION DIVISION-WISE IN South Punjab  Prod: in ‘Millions’ Tonnes (Slide-2) </vt:lpstr>
      <vt:lpstr>PowerPoint Presentation</vt:lpstr>
      <vt:lpstr>PowerPoint Presentation</vt:lpstr>
      <vt:lpstr>RICE Av.yield DIVISION-WISE IN South Punjab  Av.yield in mds/acre (Slide-2) </vt:lpstr>
      <vt:lpstr>PowerPoint Presentation</vt:lpstr>
      <vt:lpstr>PowerPoint Presentation</vt:lpstr>
      <vt:lpstr>SUGARCANE AREA DIVISION-WISE IN South Punjab Area in ‘Millions’ Acres (Slide-2) </vt:lpstr>
      <vt:lpstr>PowerPoint Presentation</vt:lpstr>
      <vt:lpstr>PowerPoint Presentation</vt:lpstr>
      <vt:lpstr>SUGARCANE PRODUCTION DIVISION-WISE IN South Punjab  Prod: in ‘Millions’ Tonnes (Slide-2) </vt:lpstr>
      <vt:lpstr>PowerPoint Presentation</vt:lpstr>
      <vt:lpstr>PowerPoint Presentation</vt:lpstr>
      <vt:lpstr>SUGARCANE Av.yield DIVISION-WISE IN South Punjab Av.yield in mds/acre (Slide-2) </vt:lpstr>
      <vt:lpstr>PowerPoint Presentation</vt:lpstr>
      <vt:lpstr>PowerPoint Presentation</vt:lpstr>
      <vt:lpstr>MAIZE (AUTUMN) Area DIVISION-WISE IN South Punjab Area in ‘Millions’ Acres (Slide-2)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Omer Basheer</dc:creator>
  <cp:lastModifiedBy>Agriculture SO</cp:lastModifiedBy>
  <cp:revision>673</cp:revision>
  <dcterms:created xsi:type="dcterms:W3CDTF">2020-09-14T15:49:41Z</dcterms:created>
  <dcterms:modified xsi:type="dcterms:W3CDTF">2024-07-13T09:43:27Z</dcterms:modified>
</cp:coreProperties>
</file>